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3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8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9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0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4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3/29/23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3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3/29/23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1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3/29/23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3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7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6B79-2686-4B12-A1A0-C87FABB3AA58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4ED6C7F-3F90-A54E-A3B8-D512C8ABE98C}"/>
              </a:ext>
            </a:extLst>
          </p:cNvPr>
          <p:cNvGrpSpPr/>
          <p:nvPr/>
        </p:nvGrpSpPr>
        <p:grpSpPr>
          <a:xfrm>
            <a:off x="2653306" y="320104"/>
            <a:ext cx="2144693" cy="2370226"/>
            <a:chOff x="2653306" y="320104"/>
            <a:chExt cx="2144693" cy="2370226"/>
          </a:xfrm>
        </p:grpSpPr>
        <p:sp>
          <p:nvSpPr>
            <p:cNvPr id="4" name="Rectangle 3"/>
            <p:cNvSpPr/>
            <p:nvPr/>
          </p:nvSpPr>
          <p:spPr>
            <a:xfrm>
              <a:off x="2658161" y="320104"/>
              <a:ext cx="2138289" cy="237022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55558" y="347984"/>
              <a:ext cx="13308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Library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708564" y="987061"/>
              <a:ext cx="2064696" cy="156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653306" y="978472"/>
              <a:ext cx="159255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400" dirty="0"/>
                <a:t>name : </a:t>
              </a:r>
              <a:r>
                <a:rPr lang="en-US" sz="1400" b="1" dirty="0"/>
                <a:t>string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/>
                <a:t>address</a:t>
              </a:r>
              <a:r>
                <a:rPr lang="en-US" sz="1400" b="1" dirty="0"/>
                <a:t> : string</a:t>
              </a:r>
            </a:p>
            <a:p>
              <a:pPr marL="285750" indent="-285750">
                <a:buFontTx/>
                <a:buChar char="-"/>
              </a:pPr>
              <a:endParaRPr lang="en-US" sz="1400" b="1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2662856" y="1627699"/>
              <a:ext cx="2135143" cy="3207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653306" y="1761251"/>
              <a:ext cx="15567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+ </a:t>
              </a:r>
              <a:r>
                <a:rPr lang="en-US" sz="1400" dirty="0" err="1"/>
                <a:t>addBook</a:t>
              </a:r>
              <a:r>
                <a:rPr lang="en-US" sz="1400" dirty="0"/>
                <a:t> () : </a:t>
              </a:r>
              <a:r>
                <a:rPr lang="en-US" sz="1400" b="1" dirty="0"/>
                <a:t>void</a:t>
              </a:r>
            </a:p>
          </p:txBody>
        </p:sp>
      </p:grp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4806750" y="1240154"/>
            <a:ext cx="214061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57587" y="12314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0179" y="932377"/>
            <a:ext cx="1891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LibraryBooks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947369" y="347984"/>
            <a:ext cx="2354286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544766" y="375864"/>
            <a:ext cx="1026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Book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6997772" y="1014941"/>
            <a:ext cx="230388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42514" y="1048392"/>
            <a:ext cx="2443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title : </a:t>
            </a:r>
            <a:r>
              <a:rPr lang="en-US" sz="1400" b="1" dirty="0"/>
              <a:t>string</a:t>
            </a:r>
          </a:p>
          <a:p>
            <a:pPr marL="285750" indent="-285750">
              <a:buFontTx/>
              <a:buChar char="-"/>
            </a:pPr>
            <a:r>
              <a:rPr lang="en-US" sz="1400" dirty="0" err="1"/>
              <a:t>yearOfPublished</a:t>
            </a:r>
            <a:r>
              <a:rPr lang="en-US" sz="1400" b="1" dirty="0"/>
              <a:t> : number</a:t>
            </a:r>
          </a:p>
          <a:p>
            <a:pPr marL="285750" indent="-285750">
              <a:buFontTx/>
              <a:buChar char="-"/>
            </a:pPr>
            <a:endParaRPr lang="en-US" sz="1400" b="1" dirty="0"/>
          </a:p>
        </p:txBody>
      </p:sp>
      <p:cxnSp>
        <p:nvCxnSpPr>
          <p:cNvPr id="19" name="Straight Connector 18"/>
          <p:cNvCxnSpPr>
            <a:cxnSpLocks/>
          </p:cNvCxnSpPr>
          <p:nvPr/>
        </p:nvCxnSpPr>
        <p:spPr>
          <a:xfrm flipV="1">
            <a:off x="6952064" y="1658786"/>
            <a:ext cx="2349591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42514" y="1789131"/>
            <a:ext cx="1720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/>
              <a:t>addAuthor</a:t>
            </a:r>
            <a:r>
              <a:rPr lang="en-US" sz="1400" dirty="0"/>
              <a:t> () : </a:t>
            </a:r>
            <a:r>
              <a:rPr lang="en-US" sz="1400" b="1" dirty="0"/>
              <a:t>void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setPublisher</a:t>
            </a:r>
            <a:r>
              <a:rPr lang="en-US" sz="1400" dirty="0"/>
              <a:t>():</a:t>
            </a:r>
            <a:r>
              <a:rPr lang="en-US" sz="1400" b="1" dirty="0"/>
              <a:t>void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839363C-35B6-D748-AE5E-8A3FAEFDD2C0}"/>
              </a:ext>
            </a:extLst>
          </p:cNvPr>
          <p:cNvGrpSpPr/>
          <p:nvPr/>
        </p:nvGrpSpPr>
        <p:grpSpPr>
          <a:xfrm>
            <a:off x="7156962" y="4139791"/>
            <a:ext cx="3798280" cy="2370226"/>
            <a:chOff x="2653306" y="320104"/>
            <a:chExt cx="2144693" cy="237022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105F95F-5C44-3148-B6D2-76BF56134328}"/>
                </a:ext>
              </a:extLst>
            </p:cNvPr>
            <p:cNvSpPr/>
            <p:nvPr/>
          </p:nvSpPr>
          <p:spPr>
            <a:xfrm>
              <a:off x="2658161" y="320104"/>
              <a:ext cx="2138289" cy="237022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BFB5AF7-2DC5-294D-96B3-5121F59F6373}"/>
                </a:ext>
              </a:extLst>
            </p:cNvPr>
            <p:cNvSpPr txBox="1"/>
            <p:nvPr/>
          </p:nvSpPr>
          <p:spPr>
            <a:xfrm>
              <a:off x="3095772" y="367249"/>
              <a:ext cx="13516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Author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BA68439-8A66-8747-8DB2-54BF20C29711}"/>
                </a:ext>
              </a:extLst>
            </p:cNvPr>
            <p:cNvCxnSpPr/>
            <p:nvPr/>
          </p:nvCxnSpPr>
          <p:spPr>
            <a:xfrm>
              <a:off x="2708564" y="987061"/>
              <a:ext cx="2064696" cy="156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0B023B8-E131-C843-BD8F-A6789F8C4A52}"/>
                </a:ext>
              </a:extLst>
            </p:cNvPr>
            <p:cNvSpPr txBox="1"/>
            <p:nvPr/>
          </p:nvSpPr>
          <p:spPr>
            <a:xfrm>
              <a:off x="2653306" y="978472"/>
              <a:ext cx="14378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400" dirty="0"/>
                <a:t>name : </a:t>
              </a:r>
              <a:r>
                <a:rPr lang="en-US" sz="1400" b="1" dirty="0"/>
                <a:t>string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1EF19AB-F95B-4F4B-989A-91DB0E43E890}"/>
                </a:ext>
              </a:extLst>
            </p:cNvPr>
            <p:cNvCxnSpPr/>
            <p:nvPr/>
          </p:nvCxnSpPr>
          <p:spPr>
            <a:xfrm flipV="1">
              <a:off x="2662856" y="1627699"/>
              <a:ext cx="2135143" cy="3207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20CCDC-5BBA-E544-859F-C0CD0365A68B}"/>
              </a:ext>
            </a:extLst>
          </p:cNvPr>
          <p:cNvGrpSpPr/>
          <p:nvPr/>
        </p:nvGrpSpPr>
        <p:grpSpPr>
          <a:xfrm>
            <a:off x="2628567" y="3752065"/>
            <a:ext cx="2144693" cy="2370226"/>
            <a:chOff x="2653306" y="320104"/>
            <a:chExt cx="2144693" cy="237022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19CADF-57A5-5046-A576-8898EA6AC90B}"/>
                </a:ext>
              </a:extLst>
            </p:cNvPr>
            <p:cNvSpPr/>
            <p:nvPr/>
          </p:nvSpPr>
          <p:spPr>
            <a:xfrm>
              <a:off x="2658161" y="320104"/>
              <a:ext cx="2138289" cy="237022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6F0FE0C-87F0-934D-9CE2-B9D4DA672F98}"/>
                </a:ext>
              </a:extLst>
            </p:cNvPr>
            <p:cNvSpPr txBox="1"/>
            <p:nvPr/>
          </p:nvSpPr>
          <p:spPr>
            <a:xfrm>
              <a:off x="2913956" y="356901"/>
              <a:ext cx="17411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Publisher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2AE37C-554D-534F-979E-A5518B55F700}"/>
                </a:ext>
              </a:extLst>
            </p:cNvPr>
            <p:cNvCxnSpPr/>
            <p:nvPr/>
          </p:nvCxnSpPr>
          <p:spPr>
            <a:xfrm>
              <a:off x="2708564" y="987061"/>
              <a:ext cx="2064696" cy="156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1E41F6E-62CD-C845-A9BA-67C4CDF8A5E3}"/>
                </a:ext>
              </a:extLst>
            </p:cNvPr>
            <p:cNvSpPr txBox="1"/>
            <p:nvPr/>
          </p:nvSpPr>
          <p:spPr>
            <a:xfrm>
              <a:off x="2653306" y="978472"/>
              <a:ext cx="160255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400" dirty="0"/>
                <a:t>name : </a:t>
              </a:r>
              <a:r>
                <a:rPr lang="en-US" sz="1400" b="1" dirty="0"/>
                <a:t>string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/>
                <a:t>address</a:t>
              </a:r>
              <a:r>
                <a:rPr lang="en-US" sz="1400" b="1" dirty="0"/>
                <a:t> : string</a:t>
              </a:r>
            </a:p>
            <a:p>
              <a:pPr marL="285750" indent="-285750">
                <a:buFontTx/>
                <a:buChar char="-"/>
              </a:pPr>
              <a:endParaRPr lang="en-US" sz="1400" b="1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1D8AE5-D1E4-334E-AA7C-E3794DEE6EA5}"/>
                </a:ext>
              </a:extLst>
            </p:cNvPr>
            <p:cNvCxnSpPr/>
            <p:nvPr/>
          </p:nvCxnSpPr>
          <p:spPr>
            <a:xfrm flipV="1">
              <a:off x="2662856" y="1627699"/>
              <a:ext cx="2135143" cy="3207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6F0528-CDA5-024D-BD32-2D835A4601F2}"/>
              </a:ext>
            </a:extLst>
          </p:cNvPr>
          <p:cNvCxnSpPr>
            <a:cxnSpLocks/>
          </p:cNvCxnSpPr>
          <p:nvPr/>
        </p:nvCxnSpPr>
        <p:spPr>
          <a:xfrm flipV="1">
            <a:off x="4667009" y="2322786"/>
            <a:ext cx="2275505" cy="141871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2CDC1DA-BE06-5B41-A2C1-AB5C233575B0}"/>
              </a:ext>
            </a:extLst>
          </p:cNvPr>
          <p:cNvSpPr txBox="1"/>
          <p:nvPr/>
        </p:nvSpPr>
        <p:spPr>
          <a:xfrm>
            <a:off x="4806750" y="360419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18CFCE-72E1-5148-9BC9-BC65936CA063}"/>
              </a:ext>
            </a:extLst>
          </p:cNvPr>
          <p:cNvSpPr txBox="1"/>
          <p:nvPr/>
        </p:nvSpPr>
        <p:spPr>
          <a:xfrm>
            <a:off x="3826145" y="3242221"/>
            <a:ext cx="1891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BookPublisher</a:t>
            </a:r>
            <a:endParaRPr lang="en-US" sz="14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9112F08-D459-EB4F-BA40-88AB7BDFA4FD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8220008" y="2726801"/>
            <a:ext cx="839021" cy="141299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B0E33CB-3CC7-424E-8A66-82329156F8DF}"/>
              </a:ext>
            </a:extLst>
          </p:cNvPr>
          <p:cNvSpPr txBox="1"/>
          <p:nvPr/>
        </p:nvSpPr>
        <p:spPr>
          <a:xfrm>
            <a:off x="8683050" y="38411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054A5F-E909-9B45-9D7A-FA45832B5FF8}"/>
              </a:ext>
            </a:extLst>
          </p:cNvPr>
          <p:cNvSpPr txBox="1"/>
          <p:nvPr/>
        </p:nvSpPr>
        <p:spPr>
          <a:xfrm>
            <a:off x="9137472" y="3827719"/>
            <a:ext cx="1891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BookAuther</a:t>
            </a:r>
            <a:endParaRPr 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C0711B-163E-3145-87E6-69FC1CDB59E7}"/>
              </a:ext>
            </a:extLst>
          </p:cNvPr>
          <p:cNvSpPr txBox="1"/>
          <p:nvPr/>
        </p:nvSpPr>
        <p:spPr>
          <a:xfrm>
            <a:off x="7215692" y="5465672"/>
            <a:ext cx="37395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/>
              <a:t>getBooksFrom</a:t>
            </a:r>
            <a:r>
              <a:rPr lang="en-US" sz="1400" dirty="0"/>
              <a:t> (</a:t>
            </a:r>
            <a:r>
              <a:rPr lang="en-US" sz="1400" dirty="0" err="1"/>
              <a:t>author:Author</a:t>
            </a:r>
            <a:r>
              <a:rPr lang="en-US" sz="1400" dirty="0"/>
              <a:t>) : </a:t>
            </a:r>
            <a:r>
              <a:rPr lang="en-US" sz="1400" b="1" dirty="0"/>
              <a:t>Book[]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getAllBooksFrom</a:t>
            </a:r>
            <a:r>
              <a:rPr lang="en-US" sz="1400" dirty="0"/>
              <a:t> (</a:t>
            </a:r>
            <a:r>
              <a:rPr lang="en-US" sz="1400" dirty="0" err="1"/>
              <a:t>publisher:Publisher</a:t>
            </a:r>
            <a:r>
              <a:rPr lang="en-US" sz="1400" dirty="0"/>
              <a:t>) : </a:t>
            </a:r>
            <a:r>
              <a:rPr lang="en-US" sz="1400" b="1" dirty="0"/>
              <a:t>Book[]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6114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68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Visal Sork</cp:lastModifiedBy>
  <cp:revision>14</cp:revision>
  <dcterms:created xsi:type="dcterms:W3CDTF">2021-09-22T19:24:23Z</dcterms:created>
  <dcterms:modified xsi:type="dcterms:W3CDTF">2023-03-29T07:28:17Z</dcterms:modified>
</cp:coreProperties>
</file>