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5821" y="582532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743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/>
              <a:t>firstName</a:t>
            </a:r>
            <a:r>
              <a:rPr lang="en-US" sz="1400" dirty="0"/>
              <a:t> : </a:t>
            </a:r>
            <a:r>
              <a:rPr lang="en-US" sz="1400" b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lastName</a:t>
            </a:r>
            <a:r>
              <a:rPr lang="en-US" sz="1400" b="1" dirty="0"/>
              <a:t> : string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210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getFullName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4348" y="1454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8435" y="1139568"/>
            <a:ext cx="1606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StudentClassroom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615017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06039" y="594938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Classroom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5092672" y="1231983"/>
            <a:ext cx="2610322" cy="858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91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name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5099514" y="1884417"/>
            <a:ext cx="2610322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addStudent</a:t>
            </a:r>
            <a:r>
              <a:rPr lang="en-US" sz="1400" dirty="0"/>
              <a:t> () : </a:t>
            </a:r>
            <a:r>
              <a:rPr lang="en-US" sz="1400" b="1" dirty="0"/>
              <a:t>number</a:t>
            </a:r>
          </a:p>
          <a:p>
            <a:r>
              <a:rPr lang="en-US" sz="1400" b="1" dirty="0"/>
              <a:t>+ </a:t>
            </a:r>
            <a:r>
              <a:rPr lang="en-US" sz="1400" dirty="0" err="1"/>
              <a:t>getNumberOfStudents</a:t>
            </a:r>
            <a:r>
              <a:rPr lang="en-US" sz="1400" dirty="0"/>
              <a:t>():</a:t>
            </a:r>
            <a:r>
              <a:rPr lang="en-US" sz="1400" b="1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CF7E2-8788-264B-89C7-23929A6BCCAE}"/>
              </a:ext>
            </a:extLst>
          </p:cNvPr>
          <p:cNvGrpSpPr/>
          <p:nvPr/>
        </p:nvGrpSpPr>
        <p:grpSpPr>
          <a:xfrm>
            <a:off x="3088876" y="4202533"/>
            <a:ext cx="2656124" cy="2379363"/>
            <a:chOff x="2920710" y="3419863"/>
            <a:chExt cx="2656124" cy="2379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30B5EB-FD68-6F48-AA25-1C0FF85524FD}"/>
                </a:ext>
              </a:extLst>
            </p:cNvPr>
            <p:cNvSpPr/>
            <p:nvPr/>
          </p:nvSpPr>
          <p:spPr>
            <a:xfrm>
              <a:off x="2954200" y="3429000"/>
              <a:ext cx="2615017" cy="23702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0219DB-48F4-BA42-9ABA-85ED9FD148D1}"/>
                </a:ext>
              </a:extLst>
            </p:cNvPr>
            <p:cNvSpPr txBox="1"/>
            <p:nvPr/>
          </p:nvSpPr>
          <p:spPr>
            <a:xfrm>
              <a:off x="3603692" y="3419863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School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49DA52-FDE1-E34D-99B3-4A6EF43A2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512" y="4119795"/>
              <a:ext cx="2610322" cy="858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87A97E-3DBF-1744-8D70-777DC4205138}"/>
                </a:ext>
              </a:extLst>
            </p:cNvPr>
            <p:cNvSpPr txBox="1"/>
            <p:nvPr/>
          </p:nvSpPr>
          <p:spPr>
            <a:xfrm>
              <a:off x="2990275" y="4142068"/>
              <a:ext cx="1914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/>
                <a:t>name : </a:t>
              </a:r>
              <a:r>
                <a:rPr lang="en-US" sz="1400" b="1" dirty="0"/>
                <a:t>string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584295-0443-F74C-9322-E6564F70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3900" y="4863336"/>
              <a:ext cx="2610322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063C30-1DF8-7446-B0B8-E7DA14DBB387}"/>
                </a:ext>
              </a:extLst>
            </p:cNvPr>
            <p:cNvSpPr txBox="1"/>
            <p:nvPr/>
          </p:nvSpPr>
          <p:spPr>
            <a:xfrm>
              <a:off x="2920710" y="4791517"/>
              <a:ext cx="239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 </a:t>
              </a:r>
              <a:r>
                <a:rPr lang="en-US" sz="1400" dirty="0" err="1"/>
                <a:t>addClassroom</a:t>
              </a:r>
              <a:r>
                <a:rPr lang="en-US" sz="1400" dirty="0"/>
                <a:t> () : </a:t>
              </a:r>
              <a:r>
                <a:rPr lang="en-US" sz="1400" b="1" dirty="0"/>
                <a:t>Classroom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FC8077-F83F-404E-B786-B577308B696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745000" y="2943841"/>
            <a:ext cx="657328" cy="12678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BAEA26-83EA-8B4C-BBF8-A3F09FCA1BCB}"/>
              </a:ext>
            </a:extLst>
          </p:cNvPr>
          <p:cNvSpPr txBox="1"/>
          <p:nvPr/>
        </p:nvSpPr>
        <p:spPr>
          <a:xfrm>
            <a:off x="6397833" y="28964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D89C3-994B-324A-9EA3-93DABD2CF08B}"/>
              </a:ext>
            </a:extLst>
          </p:cNvPr>
          <p:cNvSpPr txBox="1"/>
          <p:nvPr/>
        </p:nvSpPr>
        <p:spPr>
          <a:xfrm>
            <a:off x="5774694" y="4027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A971D9-7188-EA48-B6F6-9D86EDC1DC2B}"/>
              </a:ext>
            </a:extLst>
          </p:cNvPr>
          <p:cNvSpPr txBox="1"/>
          <p:nvPr/>
        </p:nvSpPr>
        <p:spPr>
          <a:xfrm>
            <a:off x="6229442" y="3067048"/>
            <a:ext cx="151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SchoolClassroom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6091B-2737-DB43-A388-D5DF5A05BD05}"/>
              </a:ext>
            </a:extLst>
          </p:cNvPr>
          <p:cNvSpPr txBox="1"/>
          <p:nvPr/>
        </p:nvSpPr>
        <p:spPr>
          <a:xfrm>
            <a:off x="7136524" y="40464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12</cp:revision>
  <dcterms:created xsi:type="dcterms:W3CDTF">2021-09-22T19:24:23Z</dcterms:created>
  <dcterms:modified xsi:type="dcterms:W3CDTF">2023-03-29T02:53:54Z</dcterms:modified>
</cp:coreProperties>
</file>