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C1C0-E3C8-DD44-B7BB-83DEF0DEF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82BB5-5FFE-4644-A701-BF0AD285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2716-D870-C645-8097-5D211153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6F72-9F51-2A43-B7BC-7750C966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13F5-D218-3243-9589-84CFDB86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09966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A5D5-C114-FA4C-B76D-75137F46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022F8-4C4C-2745-B534-539DCF6C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92F-70DE-114D-BA0C-B4645C59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C285-CBF7-A147-BA67-DEF589B9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963A-70F2-4146-9BCF-4EC9BDBD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12712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C26F0-D937-3648-9FFC-3C5C075EC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AEBD-2ED0-584F-9757-59E1B9A1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98FC-0FED-FF4A-B774-39CC2AEE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14EB-6E06-D24C-BAC2-C7E62175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34F-3971-754A-8E8C-43C6597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9247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CAE6-B2BE-EB41-BD86-85379D34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20EB-8B66-7C4C-B5C7-A56619AA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F7F6-16FF-1147-BCEB-2C76AE65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EEB0-23CB-254F-9FB4-0808386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842A-301C-894F-A8F4-AF31C072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51051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122A-7407-2C48-A3E0-EF8C1B4A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BF23-92B3-E547-A027-0BB1CDA4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F3B4-EAD5-9B47-A317-90BA0791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20C9-2125-9F40-8DAB-9C0112E7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02E4-6697-C74E-A3BE-E116AB7D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9442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9CF9-12E9-8A47-AFDF-DAEE2631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4CAA-EAEE-8E4F-BA11-1D191062C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076EB-CEDD-604F-86EA-8D0D2AAA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5C51-F2A2-1049-A967-C98BE39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474B-CC65-EB41-A32A-06D7BC6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473F-23AA-2F40-9ADC-FB570348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754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5CD-CACC-9F4F-AFD7-742DBBF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F064-A0B8-CB48-928E-F2537933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ED845-0554-A548-AD81-7E2502E8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E5B09-074B-6A4A-A000-562FED5C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0EE0C-1CF6-FB4E-86BE-EC4263A3A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C85C0-B46E-8140-B889-106680E3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F846B-4C0C-C342-B8B8-418A4908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09152-582A-DD43-8D84-1EB20E74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7826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0BD9-0A46-3F48-AD9C-62CF6533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F48AB-ED69-7345-BF9F-03920FF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0069-DD1B-A74B-9835-489FF56B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39CB-EAB2-5F41-8641-A79383C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1167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3806D-2803-2B43-93B9-E8604036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D3AF7-30B4-8C4B-9BF4-74FD45E4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B73B-231D-A84A-BA3E-8E6AA450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117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BFF1-14DC-CC43-9CD8-740FD297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32A1-A3EF-A34F-8ECD-7E2B0548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0AD65-CB15-2740-98CE-5322DA98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364E-D067-BE47-B138-5D5A39B2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47ADC-F973-7C46-80D4-B2E590C5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ED66-FDD4-3546-AA29-585DDD7F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1765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5F3B-66D6-5840-AA23-96A39258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9F04-47A9-7941-B123-9BBAD6531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4FCD-B038-3645-8D86-6541090D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20F39-9687-B54F-90E6-88AFD589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560A-71FB-F046-9438-6DE1BB7C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97C2-7B57-2246-8189-49668D39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52280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DDA44-1E03-A941-809B-91E5A6D6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F8C9-BF97-9949-8520-657789B3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009-4C8F-D443-92C8-235486EF0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D81-39ED-8748-8B5A-2DA000BF3144}" type="datetimeFigureOut">
              <a:rPr lang="en-KH" smtClean="0"/>
              <a:t>5/4/23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DB02-97E2-8B44-A1EB-343536DD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38E1-CF23-944A-9A69-D0067407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F28-A4D5-9145-9250-181F24C2A1DC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5279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06B511-A9B8-DC41-8DA5-A32586A9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67424"/>
              </p:ext>
            </p:extLst>
          </p:nvPr>
        </p:nvGraphicFramePr>
        <p:xfrm>
          <a:off x="4367427" y="423104"/>
          <a:ext cx="30466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627">
                  <a:extLst>
                    <a:ext uri="{9D8B030D-6E8A-4147-A177-3AD203B41FA5}">
                      <a16:colId xmlns:a16="http://schemas.microsoft.com/office/drawing/2014/main" val="344069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H" dirty="0"/>
                        <a:t>Drink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# 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# 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134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35708-481D-EC4C-A1E3-3B8DD387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65585"/>
              </p:ext>
            </p:extLst>
          </p:nvPr>
        </p:nvGraphicFramePr>
        <p:xfrm>
          <a:off x="1797221" y="3553688"/>
          <a:ext cx="30466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627">
                  <a:extLst>
                    <a:ext uri="{9D8B030D-6E8A-4147-A177-3AD203B41FA5}">
                      <a16:colId xmlns:a16="http://schemas.microsoft.com/office/drawing/2014/main" val="344069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H" dirty="0"/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- quantityOfSugar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134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A003A-B2AD-1C4F-A535-8E493FE7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78358"/>
              </p:ext>
            </p:extLst>
          </p:nvPr>
        </p:nvGraphicFramePr>
        <p:xfrm>
          <a:off x="7040603" y="3553688"/>
          <a:ext cx="30466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627">
                  <a:extLst>
                    <a:ext uri="{9D8B030D-6E8A-4147-A177-3AD203B41FA5}">
                      <a16:colId xmlns:a16="http://schemas.microsoft.com/office/drawing/2014/main" val="344069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H" dirty="0"/>
                        <a:t>OrangeJuice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- numberOfOrange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1347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1D091-1C09-454D-8C9F-71B725B829F9}"/>
              </a:ext>
            </a:extLst>
          </p:cNvPr>
          <p:cNvCxnSpPr/>
          <p:nvPr/>
        </p:nvCxnSpPr>
        <p:spPr>
          <a:xfrm>
            <a:off x="4003589" y="2421924"/>
            <a:ext cx="37193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FA139A-3064-984F-A45A-E98586118A62}"/>
              </a:ext>
            </a:extLst>
          </p:cNvPr>
          <p:cNvCxnSpPr>
            <a:cxnSpLocks/>
          </p:cNvCxnSpPr>
          <p:nvPr/>
        </p:nvCxnSpPr>
        <p:spPr>
          <a:xfrm flipV="1">
            <a:off x="4003589" y="2421924"/>
            <a:ext cx="0" cy="109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102340-EFD6-1042-B8C4-0F3C069FED1B}"/>
              </a:ext>
            </a:extLst>
          </p:cNvPr>
          <p:cNvCxnSpPr>
            <a:cxnSpLocks/>
          </p:cNvCxnSpPr>
          <p:nvPr/>
        </p:nvCxnSpPr>
        <p:spPr>
          <a:xfrm flipV="1">
            <a:off x="7702378" y="2421924"/>
            <a:ext cx="0" cy="109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Up Arrow 13">
            <a:extLst>
              <a:ext uri="{FF2B5EF4-FFF2-40B4-BE49-F238E27FC236}">
                <a16:creationId xmlns:a16="http://schemas.microsoft.com/office/drawing/2014/main" id="{4B21B655-F56B-B240-A364-9EA669083B54}"/>
              </a:ext>
            </a:extLst>
          </p:cNvPr>
          <p:cNvSpPr/>
          <p:nvPr/>
        </p:nvSpPr>
        <p:spPr>
          <a:xfrm>
            <a:off x="5631251" y="1535624"/>
            <a:ext cx="262915" cy="88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14332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Visal Sork</dc:creator>
  <cp:lastModifiedBy>Visal Sork</cp:lastModifiedBy>
  <cp:revision>1</cp:revision>
  <dcterms:created xsi:type="dcterms:W3CDTF">2023-04-05T01:25:26Z</dcterms:created>
  <dcterms:modified xsi:type="dcterms:W3CDTF">2023-04-05T01:32:01Z</dcterms:modified>
</cp:coreProperties>
</file>