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3" r:id="rId4"/>
    <p:sldId id="256" r:id="rId5"/>
    <p:sldId id="270" r:id="rId6"/>
    <p:sldId id="260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1FE"/>
    <a:srgbClr val="F42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8D6E-6F0F-4498-BFFF-61DD9EE4512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DBCE-DE9E-4A06-B9E7-D8DCA6E8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8D6E-6F0F-4498-BFFF-61DD9EE4512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DBCE-DE9E-4A06-B9E7-D8DCA6E8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8D6E-6F0F-4498-BFFF-61DD9EE4512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DBCE-DE9E-4A06-B9E7-D8DCA6E8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5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8D6E-6F0F-4498-BFFF-61DD9EE4512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DBCE-DE9E-4A06-B9E7-D8DCA6E8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2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8D6E-6F0F-4498-BFFF-61DD9EE4512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DBCE-DE9E-4A06-B9E7-D8DCA6E8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8D6E-6F0F-4498-BFFF-61DD9EE4512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DBCE-DE9E-4A06-B9E7-D8DCA6E8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8D6E-6F0F-4498-BFFF-61DD9EE4512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DBCE-DE9E-4A06-B9E7-D8DCA6E8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8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8D6E-6F0F-4498-BFFF-61DD9EE4512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DBCE-DE9E-4A06-B9E7-D8DCA6E8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6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8D6E-6F0F-4498-BFFF-61DD9EE4512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DBCE-DE9E-4A06-B9E7-D8DCA6E8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3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8D6E-6F0F-4498-BFFF-61DD9EE4512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DBCE-DE9E-4A06-B9E7-D8DCA6E8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8D6E-6F0F-4498-BFFF-61DD9EE4512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DBCE-DE9E-4A06-B9E7-D8DCA6E8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5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8D6E-6F0F-4498-BFFF-61DD9EE4512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6DBCE-DE9E-4A06-B9E7-D8DCA6E87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iz in Comic Style. Quiz Brainy Game Vector Design Stock Illustration -  Illustration of lightening, communication: 154072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400050"/>
            <a:ext cx="6019799" cy="601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20646503">
            <a:off x="6416790" y="3867150"/>
            <a:ext cx="53333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latin typeface="Dades" pitchFamily="2" charset="0"/>
              </a:rPr>
              <a:t>O</a:t>
            </a:r>
            <a:r>
              <a:rPr lang="en-US" sz="16600" b="1" dirty="0">
                <a:solidFill>
                  <a:srgbClr val="F4280A"/>
                </a:solidFill>
                <a:latin typeface="Dades" pitchFamily="2" charset="0"/>
              </a:rPr>
              <a:t>O</a:t>
            </a:r>
            <a:r>
              <a:rPr lang="en-US" sz="16600" b="1" dirty="0">
                <a:latin typeface="Dades" pitchFamily="2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1197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endCxn id="18" idx="2"/>
          </p:cNvCxnSpPr>
          <p:nvPr/>
        </p:nvCxnSpPr>
        <p:spPr>
          <a:xfrm flipH="1" flipV="1">
            <a:off x="7539247" y="3366610"/>
            <a:ext cx="19936" cy="525422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707232" y="2562894"/>
            <a:ext cx="167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067" y="2423840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7232" y="4262905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067" y="4123851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5" idx="2"/>
          </p:cNvCxnSpPr>
          <p:nvPr/>
        </p:nvCxnSpPr>
        <p:spPr>
          <a:xfrm flipV="1">
            <a:off x="1510485" y="3338240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1572546" y="375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3486" y="2562894"/>
            <a:ext cx="167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Customer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1321" y="2423840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03486" y="4262905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1321" y="4123851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0"/>
            <a:endCxn id="12" idx="2"/>
          </p:cNvCxnSpPr>
          <p:nvPr/>
        </p:nvCxnSpPr>
        <p:spPr>
          <a:xfrm flipV="1">
            <a:off x="4706739" y="3338240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4768800" y="375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5994" y="2591264"/>
            <a:ext cx="167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Customer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73829" y="2452210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25449" y="4291275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Address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73829" y="4152221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flipV="1">
            <a:off x="7344089" y="3799315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7754" y="669701"/>
            <a:ext cx="702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600" dirty="0"/>
              <a:t>A customer lives at exactly 1 place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5137" y="54075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7881" y="54317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16693" y="54540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0351402" y="2376556"/>
            <a:ext cx="15247" cy="334849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9813452" y="1844288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266048" y="1705234"/>
            <a:ext cx="2130836" cy="662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740816" y="3033982"/>
            <a:ext cx="119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Private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266048" y="2971594"/>
            <a:ext cx="2130836" cy="662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flipV="1">
            <a:off x="10136308" y="2618688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0331466" y="3642916"/>
            <a:ext cx="15247" cy="334849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9717335" y="4347811"/>
            <a:ext cx="129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OhYeah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246112" y="4237954"/>
            <a:ext cx="2130836" cy="662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 flipV="1">
            <a:off x="10116372" y="3885048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54749" y="54540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4993" y="3751237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53852" y="3737072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09964" y="3764787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03214" y="3844472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place</a:t>
            </a:r>
          </a:p>
        </p:txBody>
      </p:sp>
    </p:spTree>
    <p:extLst>
      <p:ext uri="{BB962C8B-B14F-4D97-AF65-F5344CB8AC3E}">
        <p14:creationId xmlns:p14="http://schemas.microsoft.com/office/powerpoint/2010/main" val="36458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endCxn id="18" idx="2"/>
          </p:cNvCxnSpPr>
          <p:nvPr/>
        </p:nvCxnSpPr>
        <p:spPr>
          <a:xfrm flipH="1" flipV="1">
            <a:off x="7539247" y="3366610"/>
            <a:ext cx="19936" cy="525422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707232" y="2562894"/>
            <a:ext cx="167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067" y="2423840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7232" y="4262905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067" y="4123851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5" idx="2"/>
          </p:cNvCxnSpPr>
          <p:nvPr/>
        </p:nvCxnSpPr>
        <p:spPr>
          <a:xfrm flipV="1">
            <a:off x="1510485" y="3338240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1572546" y="375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3486" y="2562894"/>
            <a:ext cx="167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Customer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1321" y="2423840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03486" y="4262905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1321" y="4123851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0"/>
            <a:endCxn id="12" idx="2"/>
          </p:cNvCxnSpPr>
          <p:nvPr/>
        </p:nvCxnSpPr>
        <p:spPr>
          <a:xfrm flipV="1">
            <a:off x="4706739" y="3338240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4768800" y="375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5994" y="2591264"/>
            <a:ext cx="167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Customer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73829" y="2452210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25449" y="4291275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Address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73829" y="4152221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flipV="1">
            <a:off x="7344089" y="3799315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7754" y="669701"/>
            <a:ext cx="702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600" dirty="0"/>
              <a:t>A customer lives at exactly 1 place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5137" y="54075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7881" y="54317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16693" y="54540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0351402" y="2376556"/>
            <a:ext cx="15247" cy="334849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9813452" y="1844288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266048" y="1705234"/>
            <a:ext cx="2130836" cy="662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740816" y="3033982"/>
            <a:ext cx="119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Private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266048" y="2971594"/>
            <a:ext cx="2130836" cy="662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flipV="1">
            <a:off x="10136308" y="2618688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0331466" y="3642916"/>
            <a:ext cx="15247" cy="334849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9717335" y="4347811"/>
            <a:ext cx="129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OhYeah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246112" y="4237954"/>
            <a:ext cx="2130836" cy="662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 flipV="1">
            <a:off x="10116372" y="3885048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54749" y="54540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4993" y="3751237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53852" y="3737072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09964" y="3764787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03214" y="3844472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place</a:t>
            </a:r>
          </a:p>
        </p:txBody>
      </p:sp>
      <p:sp>
        <p:nvSpPr>
          <p:cNvPr id="3" name="Oval 2"/>
          <p:cNvSpPr/>
          <p:nvPr/>
        </p:nvSpPr>
        <p:spPr>
          <a:xfrm>
            <a:off x="1089592" y="5247846"/>
            <a:ext cx="688805" cy="68880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308" y="2773642"/>
            <a:ext cx="112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Kitchen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717" y="2521516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74" y="4422136"/>
            <a:ext cx="1973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FrenchKitchen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717" y="4221527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5" idx="2"/>
          </p:cNvCxnSpPr>
          <p:nvPr/>
        </p:nvCxnSpPr>
        <p:spPr>
          <a:xfrm flipV="1">
            <a:off x="1258135" y="3435916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1281370" y="3440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52711" y="303963"/>
            <a:ext cx="5675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French Kitchen has a hoven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83056" y="59215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66236" y="5700849"/>
            <a:ext cx="2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73639" y="56227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78338" y="1978147"/>
            <a:ext cx="112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Kitchen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836007" y="1859242"/>
            <a:ext cx="2130836" cy="662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35877" y="4476264"/>
            <a:ext cx="98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Hoven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157542" y="4221527"/>
            <a:ext cx="1390339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7" idx="3"/>
            <a:endCxn id="49" idx="1"/>
          </p:cNvCxnSpPr>
          <p:nvPr/>
        </p:nvCxnSpPr>
        <p:spPr>
          <a:xfrm>
            <a:off x="2323553" y="4678727"/>
            <a:ext cx="833989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2773203" y="427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85238" y="2737619"/>
            <a:ext cx="112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Kitchen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40647" y="2485493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145104" y="4386113"/>
            <a:ext cx="1973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FrenchKitchen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040647" y="4185504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0"/>
            <a:endCxn id="57" idx="2"/>
          </p:cNvCxnSpPr>
          <p:nvPr/>
        </p:nvCxnSpPr>
        <p:spPr>
          <a:xfrm flipV="1">
            <a:off x="6106065" y="3399893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8283807" y="4440241"/>
            <a:ext cx="98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Hoven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005472" y="4185504"/>
            <a:ext cx="1390339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59" idx="3"/>
            <a:endCxn id="63" idx="1"/>
          </p:cNvCxnSpPr>
          <p:nvPr/>
        </p:nvCxnSpPr>
        <p:spPr>
          <a:xfrm>
            <a:off x="7171483" y="4642704"/>
            <a:ext cx="833989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7621133" y="4237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Isosceles Triangle 65"/>
          <p:cNvSpPr/>
          <p:nvPr/>
        </p:nvSpPr>
        <p:spPr>
          <a:xfrm>
            <a:off x="5925500" y="3417049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67" name="Straight Connector 66"/>
          <p:cNvCxnSpPr>
            <a:stCxn id="34" idx="0"/>
          </p:cNvCxnSpPr>
          <p:nvPr/>
        </p:nvCxnSpPr>
        <p:spPr>
          <a:xfrm flipV="1">
            <a:off x="10805687" y="2520076"/>
            <a:ext cx="14280" cy="667914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Isosceles Triangle 67"/>
          <p:cNvSpPr/>
          <p:nvPr/>
        </p:nvSpPr>
        <p:spPr>
          <a:xfrm>
            <a:off x="10639402" y="2537231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10639402" y="3801662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310775" y="3187990"/>
            <a:ext cx="98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Hoven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36007" y="3125602"/>
            <a:ext cx="2130836" cy="662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993033" y="4492266"/>
            <a:ext cx="1973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FrenchKitchen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816071" y="4391962"/>
            <a:ext cx="2130836" cy="662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endCxn id="70" idx="3"/>
          </p:cNvCxnSpPr>
          <p:nvPr/>
        </p:nvCxnSpPr>
        <p:spPr>
          <a:xfrm flipV="1">
            <a:off x="10819967" y="4138141"/>
            <a:ext cx="14593" cy="215904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726546" y="1735905"/>
            <a:ext cx="12879" cy="487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594140" y="1702662"/>
            <a:ext cx="12879" cy="487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81162">
            <a:off x="1288909" y="243682"/>
            <a:ext cx="1218138" cy="1367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8478" y="257796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HOVEN</a:t>
            </a:r>
          </a:p>
        </p:txBody>
      </p:sp>
      <p:cxnSp>
        <p:nvCxnSpPr>
          <p:cNvPr id="11" name="Curved Connector 10"/>
          <p:cNvCxnSpPr>
            <a:stCxn id="3" idx="2"/>
          </p:cNvCxnSpPr>
          <p:nvPr/>
        </p:nvCxnSpPr>
        <p:spPr>
          <a:xfrm rot="5400000">
            <a:off x="2516993" y="639151"/>
            <a:ext cx="419077" cy="395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308" y="2773642"/>
            <a:ext cx="112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Kitchen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717" y="2521516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74" y="4422136"/>
            <a:ext cx="1973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FrenchKitchen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717" y="4221527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5" idx="2"/>
          </p:cNvCxnSpPr>
          <p:nvPr/>
        </p:nvCxnSpPr>
        <p:spPr>
          <a:xfrm flipV="1">
            <a:off x="1258135" y="3435916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1281370" y="3440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52711" y="303963"/>
            <a:ext cx="5675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French Kitchen has a hoven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83056" y="59215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66236" y="5700849"/>
            <a:ext cx="2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73639" y="56227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78338" y="1978147"/>
            <a:ext cx="112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Kitchen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836007" y="1859242"/>
            <a:ext cx="2130836" cy="662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35877" y="4476264"/>
            <a:ext cx="98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Hoven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157542" y="4221527"/>
            <a:ext cx="1390339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7" idx="3"/>
            <a:endCxn id="49" idx="1"/>
          </p:cNvCxnSpPr>
          <p:nvPr/>
        </p:nvCxnSpPr>
        <p:spPr>
          <a:xfrm>
            <a:off x="2323553" y="4678727"/>
            <a:ext cx="833989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2773203" y="427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85238" y="2737619"/>
            <a:ext cx="112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Kitchen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40647" y="2485493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145104" y="4386113"/>
            <a:ext cx="1973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FrenchKitchen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040647" y="4185504"/>
            <a:ext cx="2130836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0"/>
            <a:endCxn id="57" idx="2"/>
          </p:cNvCxnSpPr>
          <p:nvPr/>
        </p:nvCxnSpPr>
        <p:spPr>
          <a:xfrm flipV="1">
            <a:off x="6106065" y="3399893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8283807" y="4440241"/>
            <a:ext cx="98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Hoven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005472" y="4185504"/>
            <a:ext cx="1390339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59" idx="3"/>
            <a:endCxn id="63" idx="1"/>
          </p:cNvCxnSpPr>
          <p:nvPr/>
        </p:nvCxnSpPr>
        <p:spPr>
          <a:xfrm>
            <a:off x="7171483" y="4642704"/>
            <a:ext cx="833989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7621133" y="4237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Isosceles Triangle 65"/>
          <p:cNvSpPr/>
          <p:nvPr/>
        </p:nvSpPr>
        <p:spPr>
          <a:xfrm>
            <a:off x="5925500" y="3417049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67" name="Straight Connector 66"/>
          <p:cNvCxnSpPr>
            <a:stCxn id="34" idx="0"/>
          </p:cNvCxnSpPr>
          <p:nvPr/>
        </p:nvCxnSpPr>
        <p:spPr>
          <a:xfrm flipV="1">
            <a:off x="10805687" y="2520076"/>
            <a:ext cx="14280" cy="667914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Isosceles Triangle 67"/>
          <p:cNvSpPr/>
          <p:nvPr/>
        </p:nvSpPr>
        <p:spPr>
          <a:xfrm>
            <a:off x="10639402" y="2537231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10639402" y="3801662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310775" y="3187990"/>
            <a:ext cx="98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Hoven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36007" y="3125602"/>
            <a:ext cx="2130836" cy="662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993033" y="4492266"/>
            <a:ext cx="1973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FrenchKitchen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816071" y="4391962"/>
            <a:ext cx="2130836" cy="6622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endCxn id="70" idx="3"/>
          </p:cNvCxnSpPr>
          <p:nvPr/>
        </p:nvCxnSpPr>
        <p:spPr>
          <a:xfrm flipV="1">
            <a:off x="10819967" y="4138141"/>
            <a:ext cx="14593" cy="215904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726546" y="1735905"/>
            <a:ext cx="12879" cy="487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594140" y="1702662"/>
            <a:ext cx="12879" cy="487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81162">
            <a:off x="1288909" y="243682"/>
            <a:ext cx="1218138" cy="1367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8478" y="257796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HOVEN</a:t>
            </a:r>
          </a:p>
        </p:txBody>
      </p:sp>
      <p:cxnSp>
        <p:nvCxnSpPr>
          <p:cNvPr id="11" name="Curved Connector 10"/>
          <p:cNvCxnSpPr>
            <a:stCxn id="3" idx="2"/>
          </p:cNvCxnSpPr>
          <p:nvPr/>
        </p:nvCxnSpPr>
        <p:spPr>
          <a:xfrm rot="5400000">
            <a:off x="2516993" y="639151"/>
            <a:ext cx="419077" cy="395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411084" y="5577135"/>
            <a:ext cx="688805" cy="68880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141" y="2662860"/>
            <a:ext cx="119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511" y="2428818"/>
            <a:ext cx="161434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9750" y="4347522"/>
            <a:ext cx="116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511" y="4128829"/>
            <a:ext cx="161434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5" idx="2"/>
          </p:cNvCxnSpPr>
          <p:nvPr/>
        </p:nvCxnSpPr>
        <p:spPr>
          <a:xfrm flipV="1">
            <a:off x="919682" y="3343218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684670" y="334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24046" y="340360"/>
            <a:ext cx="823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student is a person and study in a school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83056" y="59215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63620" y="4325621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School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01454" y="4125133"/>
            <a:ext cx="1390339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7" idx="3"/>
          </p:cNvCxnSpPr>
          <p:nvPr/>
        </p:nvCxnSpPr>
        <p:spPr>
          <a:xfrm flipV="1">
            <a:off x="1726853" y="4582333"/>
            <a:ext cx="419647" cy="3696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1934092" y="4231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3705548" y="1689654"/>
            <a:ext cx="12879" cy="487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28452" y="2662860"/>
            <a:ext cx="119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30822" y="2428818"/>
            <a:ext cx="161434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38061" y="4347522"/>
            <a:ext cx="116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30822" y="4128829"/>
            <a:ext cx="161434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6" idx="0"/>
            <a:endCxn id="42" idx="2"/>
          </p:cNvCxnSpPr>
          <p:nvPr/>
        </p:nvCxnSpPr>
        <p:spPr>
          <a:xfrm flipV="1">
            <a:off x="4837993" y="3343218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6281931" y="4325621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School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119765" y="4125133"/>
            <a:ext cx="1390339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6" idx="3"/>
          </p:cNvCxnSpPr>
          <p:nvPr/>
        </p:nvCxnSpPr>
        <p:spPr>
          <a:xfrm flipV="1">
            <a:off x="5645164" y="4582333"/>
            <a:ext cx="419647" cy="3696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5852403" y="4231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623859" y="1689654"/>
            <a:ext cx="12879" cy="487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82790" y="2662860"/>
            <a:ext cx="119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185160" y="2428818"/>
            <a:ext cx="161434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392399" y="4347522"/>
            <a:ext cx="116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185160" y="4128829"/>
            <a:ext cx="161434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77" idx="0"/>
            <a:endCxn id="73" idx="2"/>
          </p:cNvCxnSpPr>
          <p:nvPr/>
        </p:nvCxnSpPr>
        <p:spPr>
          <a:xfrm flipV="1">
            <a:off x="8992331" y="3343218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>
            <a:off x="10730123" y="4325621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School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567957" y="4125133"/>
            <a:ext cx="1390339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7" idx="3"/>
          </p:cNvCxnSpPr>
          <p:nvPr/>
        </p:nvCxnSpPr>
        <p:spPr>
          <a:xfrm flipV="1">
            <a:off x="9799502" y="4582333"/>
            <a:ext cx="419647" cy="3696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TextBox 84"/>
          <p:cNvSpPr txBox="1"/>
          <p:nvPr/>
        </p:nvSpPr>
        <p:spPr>
          <a:xfrm>
            <a:off x="5393146" y="58251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516719" y="57794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7" name="Isosceles Triangle 86"/>
          <p:cNvSpPr/>
          <p:nvPr/>
        </p:nvSpPr>
        <p:spPr>
          <a:xfrm>
            <a:off x="4642835" y="3320306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8" name="Isosceles Triangle 87"/>
          <p:cNvSpPr/>
          <p:nvPr/>
        </p:nvSpPr>
        <p:spPr>
          <a:xfrm>
            <a:off x="8797173" y="3292000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9" name="Isosceles Triangle 88"/>
          <p:cNvSpPr/>
          <p:nvPr/>
        </p:nvSpPr>
        <p:spPr>
          <a:xfrm rot="5400000">
            <a:off x="10189639" y="4388563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9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141" y="2662860"/>
            <a:ext cx="119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511" y="2428818"/>
            <a:ext cx="161434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9750" y="4347522"/>
            <a:ext cx="116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511" y="4128829"/>
            <a:ext cx="161434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5" idx="2"/>
          </p:cNvCxnSpPr>
          <p:nvPr/>
        </p:nvCxnSpPr>
        <p:spPr>
          <a:xfrm flipV="1">
            <a:off x="919682" y="3343218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684670" y="334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24046" y="340360"/>
            <a:ext cx="823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student is a person and study in a school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83056" y="59215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63620" y="4325621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School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01454" y="4125133"/>
            <a:ext cx="1390339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7" idx="3"/>
          </p:cNvCxnSpPr>
          <p:nvPr/>
        </p:nvCxnSpPr>
        <p:spPr>
          <a:xfrm flipV="1">
            <a:off x="1726853" y="4582333"/>
            <a:ext cx="419647" cy="3696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1958784" y="4231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3705548" y="1689654"/>
            <a:ext cx="12879" cy="487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28452" y="2662860"/>
            <a:ext cx="119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30822" y="2428818"/>
            <a:ext cx="161434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38061" y="4347522"/>
            <a:ext cx="116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30822" y="4128829"/>
            <a:ext cx="161434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6" idx="0"/>
            <a:endCxn id="42" idx="2"/>
          </p:cNvCxnSpPr>
          <p:nvPr/>
        </p:nvCxnSpPr>
        <p:spPr>
          <a:xfrm flipV="1">
            <a:off x="4837993" y="3343218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6281931" y="4325621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School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119765" y="4125133"/>
            <a:ext cx="1390339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6" idx="3"/>
          </p:cNvCxnSpPr>
          <p:nvPr/>
        </p:nvCxnSpPr>
        <p:spPr>
          <a:xfrm flipV="1">
            <a:off x="5645164" y="4582333"/>
            <a:ext cx="419647" cy="3696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5877095" y="4231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623859" y="1689654"/>
            <a:ext cx="12879" cy="487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82790" y="2662860"/>
            <a:ext cx="119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185160" y="2428818"/>
            <a:ext cx="161434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392399" y="4347522"/>
            <a:ext cx="116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185160" y="4128829"/>
            <a:ext cx="161434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77" idx="0"/>
            <a:endCxn id="73" idx="2"/>
          </p:cNvCxnSpPr>
          <p:nvPr/>
        </p:nvCxnSpPr>
        <p:spPr>
          <a:xfrm flipV="1">
            <a:off x="8992331" y="3343218"/>
            <a:ext cx="0" cy="785611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>
            <a:off x="10730123" y="4325621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School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567957" y="4125133"/>
            <a:ext cx="1390339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7" idx="3"/>
          </p:cNvCxnSpPr>
          <p:nvPr/>
        </p:nvCxnSpPr>
        <p:spPr>
          <a:xfrm flipV="1">
            <a:off x="9799502" y="4582333"/>
            <a:ext cx="419647" cy="3696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TextBox 84"/>
          <p:cNvSpPr txBox="1"/>
          <p:nvPr/>
        </p:nvSpPr>
        <p:spPr>
          <a:xfrm>
            <a:off x="5393146" y="58251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516719" y="57794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7" name="Isosceles Triangle 86"/>
          <p:cNvSpPr/>
          <p:nvPr/>
        </p:nvSpPr>
        <p:spPr>
          <a:xfrm>
            <a:off x="4642835" y="3320306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8" name="Isosceles Triangle 87"/>
          <p:cNvSpPr/>
          <p:nvPr/>
        </p:nvSpPr>
        <p:spPr>
          <a:xfrm>
            <a:off x="8797173" y="3292000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9" name="Isosceles Triangle 88"/>
          <p:cNvSpPr/>
          <p:nvPr/>
        </p:nvSpPr>
        <p:spPr>
          <a:xfrm rot="5400000">
            <a:off x="10189639" y="4388563"/>
            <a:ext cx="390316" cy="33647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21467" y="5665407"/>
            <a:ext cx="688805" cy="68880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iz in Comic Style. Quiz Brainy Game Vector Design Stock Illustration -  Illustration of lightening, communication: 154072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400050"/>
            <a:ext cx="6019799" cy="601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20646503">
            <a:off x="7459396" y="4731053"/>
            <a:ext cx="42895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Dades" pitchFamily="2" charset="0"/>
              </a:rPr>
              <a:t>DONE </a:t>
            </a:r>
          </a:p>
        </p:txBody>
      </p:sp>
    </p:spTree>
    <p:extLst>
      <p:ext uri="{BB962C8B-B14F-4D97-AF65-F5344CB8AC3E}">
        <p14:creationId xmlns:p14="http://schemas.microsoft.com/office/powerpoint/2010/main" val="224584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148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Dades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LENOVO</cp:lastModifiedBy>
  <cp:revision>9</cp:revision>
  <dcterms:created xsi:type="dcterms:W3CDTF">2022-06-26T15:06:05Z</dcterms:created>
  <dcterms:modified xsi:type="dcterms:W3CDTF">2023-04-19T06:03:59Z</dcterms:modified>
</cp:coreProperties>
</file>