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57" r:id="rId7"/>
    <p:sldId id="261" r:id="rId8"/>
    <p:sldId id="260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E315-0CCA-4C82-8152-9FB3712A6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2F63A-E146-4A22-93B0-B28D52782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B9FC-8B9B-4C29-8F0A-B64A8207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4AC4-CC6A-489F-BB93-44319C24DD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05BB-FE0E-4339-8498-4DCA5650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4096-9C30-4D68-9757-1FC23900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4420-8EAC-48FA-B53C-94C64398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2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D05C-D5CB-4B2A-8FFF-3ED0230A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E153A-E760-4415-9C04-45017ACC5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279B-E9F1-4A5D-A76A-3FAA1006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4AC4-CC6A-489F-BB93-44319C24DD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4A288-8A5E-4D58-A90D-E3DB59C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67A52-2703-4DB1-ABD4-1BB22626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4420-8EAC-48FA-B53C-94C64398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3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7EA11-F1D1-47E1-8A80-5F4501CB7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DF7D5-DE2A-4097-92D3-E082FAD53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B2E4-DF8B-43E2-B674-B68FC143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4AC4-CC6A-489F-BB93-44319C24DD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DC31-3CDF-4246-8B43-15F74598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98CFD-7946-41C3-A6A1-BEF1B9CA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4420-8EAC-48FA-B53C-94C64398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2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BB39-2AB2-475B-9948-F7077464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98B3-4C68-43E0-BBA7-4CB004F1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F323-A514-4DB1-8A44-87BAA56D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4AC4-CC6A-489F-BB93-44319C24DD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74E0-C254-4E02-B355-D321095A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9916-BBB5-459E-ABEC-674E0E82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4420-8EAC-48FA-B53C-94C64398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5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FA45-EF76-45A5-9CB6-887353AF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4233-653B-4592-B2B8-15C3F704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1B051-ABA1-4BD0-BDD3-A6F5E62F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4AC4-CC6A-489F-BB93-44319C24DD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CB67-38FA-4482-A0D3-6AD7781E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F144D-5D06-4D83-A778-D8A0478C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4420-8EAC-48FA-B53C-94C64398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7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2C22-1045-4A45-9B5E-073F28F5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E334-7B5C-4E2D-8E42-289C1CE41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7068B-BB07-4720-AAFF-00786845E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1C7B6-062B-4FFA-965D-E3DACF96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4AC4-CC6A-489F-BB93-44319C24DD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6277E-0A18-4A71-B4E9-69B74119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6D53F-C8A7-4F9E-A23F-729CDFE3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4420-8EAC-48FA-B53C-94C64398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FB0B-16A7-4F47-A8E1-BD5BBD1D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FB30A-0246-4E60-8093-F80109B2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64458-2BF2-49EF-93B9-BC3C9A1F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F919C-45BF-4DE3-8AC3-BC605573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7C65B-60BF-42C6-91F4-1436313D1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26B5C-21C9-4B47-9C76-E43BEB2D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4AC4-CC6A-489F-BB93-44319C24DD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B9846-7C22-4069-B5AF-8F370CCA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8C0B1-3D70-434F-8B57-CCD73B5F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4420-8EAC-48FA-B53C-94C64398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EA54-1A95-4D7B-A938-3E9625B5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E9D5-02C0-4A98-933F-3AFDA3AB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4AC4-CC6A-489F-BB93-44319C24DD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4B252-73D8-4506-AE6B-FE0021A1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5FDE9-6266-4CEB-B5AF-430FBB7F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4420-8EAC-48FA-B53C-94C64398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6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D1C3B-25BB-47A0-BC51-51112DC8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4AC4-CC6A-489F-BB93-44319C24DD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86BD6-1ACD-4A05-A84D-731E1D1F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F7D04-1528-48AA-B17C-FE87665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4420-8EAC-48FA-B53C-94C64398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3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2076-A1AE-447F-B10C-11EE5FF0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8012-8F66-40F5-8CFD-A2AB2973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3A3B1-1F40-41F3-9189-CDB0164FD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1A4C9-99AA-440C-A5CA-01BA7C35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4AC4-CC6A-489F-BB93-44319C24DD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90415-0540-408D-92F9-2AA6F72A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F60F-B5CC-4A00-9A11-D5B57341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4420-8EAC-48FA-B53C-94C64398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1013-936F-4C56-95F6-0B4C9F1E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4DE75-1766-4661-8638-FBD66242E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5178D-413F-455B-BD91-4D4415CFE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F6AB0-836B-450F-995F-F2CA82DC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4AC4-CC6A-489F-BB93-44319C24DD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36E0D-6B05-4117-B902-873E4DCC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CF20F-1227-4753-A036-5FBD3CBD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4420-8EAC-48FA-B53C-94C64398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7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A1B0B-7B85-4534-81C6-59AB7F14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35F0D-F306-4705-8467-9D59313A2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0B89-5030-4E14-A9DC-0596A19B4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4AC4-CC6A-489F-BB93-44319C24DD1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A2ED-2E32-49BB-843C-B2BCE19A3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6AA0-F8C4-421B-8FA5-B1C39E417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4420-8EAC-48FA-B53C-94C64398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0614" y="1216611"/>
            <a:ext cx="786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3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60" y="612938"/>
            <a:ext cx="306215" cy="6090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3512" y="2906857"/>
            <a:ext cx="64884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2800" dirty="0"/>
              <a:t>Read each provided code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2800" dirty="0"/>
              <a:t>Also read the UML diagram to understand the objects  interactions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2800" dirty="0"/>
              <a:t>Write down the bugs you found on each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75434" y="346273"/>
            <a:ext cx="43893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Find the bugs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B63DF2-AA22-062C-E0E1-2968306A8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1075">
            <a:off x="7188159" y="2097355"/>
            <a:ext cx="3944179" cy="3889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7E4D42-F985-9E65-5563-97E914395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75" y="607583"/>
            <a:ext cx="306215" cy="6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7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229834-93A4-4F84-9C3E-9A635184F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676351"/>
            <a:ext cx="9901646" cy="45147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6972" y="360824"/>
            <a:ext cx="169405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DaunPenh"/>
              </a:rPr>
              <a:t>B) Find a doctor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D9B7E-B245-ED18-DF95-AC34FB0A1023}"/>
              </a:ext>
            </a:extLst>
          </p:cNvPr>
          <p:cNvSpPr txBox="1"/>
          <p:nvPr/>
        </p:nvSpPr>
        <p:spPr>
          <a:xfrm>
            <a:off x="4014813" y="175537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mistake on this code ?</a:t>
            </a:r>
          </a:p>
        </p:txBody>
      </p:sp>
    </p:spTree>
    <p:extLst>
      <p:ext uri="{BB962C8B-B14F-4D97-AF65-F5344CB8AC3E}">
        <p14:creationId xmlns:p14="http://schemas.microsoft.com/office/powerpoint/2010/main" val="73283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861745" y="1511124"/>
            <a:ext cx="2715700" cy="3364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861745" y="2085846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3733245" y="1571012"/>
            <a:ext cx="983859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Hospital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07787" y="1364307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1"/>
            <a:endCxn id="27" idx="3"/>
          </p:cNvCxnSpPr>
          <p:nvPr/>
        </p:nvCxnSpPr>
        <p:spPr>
          <a:xfrm>
            <a:off x="7007787" y="1821507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7599112" y="1461568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HumanManager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07787" y="2589734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1"/>
            <a:endCxn id="30" idx="3"/>
          </p:cNvCxnSpPr>
          <p:nvPr/>
        </p:nvCxnSpPr>
        <p:spPr>
          <a:xfrm>
            <a:off x="7007787" y="3046934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7622452" y="2649622"/>
            <a:ext cx="1712135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RoomsManager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07787" y="3961334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1"/>
            <a:endCxn id="33" idx="3"/>
          </p:cNvCxnSpPr>
          <p:nvPr/>
        </p:nvCxnSpPr>
        <p:spPr>
          <a:xfrm>
            <a:off x="7007787" y="4418534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7533035" y="4009482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CalendarManager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585747" y="2144420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85747" y="3226245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85747" y="4642921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643514" y="1775089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59903" y="2874540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80795" y="4276756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91181" y="2476664"/>
            <a:ext cx="1243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address : string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1984" y="2251660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name : string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6573" y="155689"/>
            <a:ext cx="94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GLOBAL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47259" y="2155509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hunans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385629" y="3300777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rooms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68411" y="4736503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226073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5846" y="2142996"/>
            <a:ext cx="1455313" cy="1526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659343" y="254850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1910553" y="2179163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2993" y="1589720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932993" y="200829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5184195" y="1638954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2993" y="3006396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932993" y="3424969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5184196" y="305563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12247" y="3028934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112247" y="3447507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7363456" y="3078169"/>
            <a:ext cx="833177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630511" y="3521172"/>
            <a:ext cx="465452" cy="36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9724560" y="1773789"/>
            <a:ext cx="1455313" cy="19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724560" y="229539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10001608" y="192605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Disease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69025" y="175759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67225" y="237891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CANCER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67232" y="2666463"/>
            <a:ext cx="47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60665" y="2954015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60664" y="3241568"/>
            <a:ext cx="52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EYES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421477" y="2098241"/>
            <a:ext cx="3336254" cy="296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9438339" y="17809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567550" y="3532293"/>
            <a:ext cx="1071588" cy="555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9463093" y="3141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02030" y="3582463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specialization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65950" y="217255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issue</a:t>
            </a:r>
          </a:p>
        </p:txBody>
      </p:sp>
      <p:sp>
        <p:nvSpPr>
          <p:cNvPr id="29" name="Isosceles Triangle 28"/>
          <p:cNvSpPr/>
          <p:nvPr/>
        </p:nvSpPr>
        <p:spPr>
          <a:xfrm rot="16200000">
            <a:off x="3104649" y="2779033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846387" y="2046883"/>
            <a:ext cx="18105" cy="1452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endCxn id="5" idx="1"/>
          </p:cNvCxnSpPr>
          <p:nvPr/>
        </p:nvCxnSpPr>
        <p:spPr>
          <a:xfrm>
            <a:off x="3873803" y="2046920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73803" y="3499774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Isosceles Triangle 32"/>
          <p:cNvSpPr/>
          <p:nvPr/>
        </p:nvSpPr>
        <p:spPr>
          <a:xfrm rot="16200000">
            <a:off x="6381519" y="3410833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407644" y="2886329"/>
            <a:ext cx="465452" cy="36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3650461" y="155689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1"/>
            <a:endCxn id="35" idx="3"/>
          </p:cNvCxnSpPr>
          <p:nvPr/>
        </p:nvCxnSpPr>
        <p:spPr>
          <a:xfrm>
            <a:off x="3650461" y="612889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265125" y="215577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HumanManager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623543" y="1070099"/>
            <a:ext cx="11805" cy="1220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01710" y="22641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5973" y="3642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23672" y="3452951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salary:number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694475" y="2844556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name : string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89045" y="3084948"/>
            <a:ext cx="1124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age : number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89045" y="3325340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phone : number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95973" y="4078769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095973" y="449734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7433214" y="4117546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Nurse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856612" y="3506566"/>
            <a:ext cx="1" cy="11765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295010" y="1070100"/>
            <a:ext cx="22828" cy="25955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4628997" y="2274983"/>
            <a:ext cx="294675" cy="2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311497" y="3659283"/>
            <a:ext cx="635249" cy="103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856607" y="4673412"/>
            <a:ext cx="232726" cy="9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1665277" y="2619552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id : number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65435" y="4486879"/>
            <a:ext cx="1455313" cy="115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665435" y="500848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1930801" y="465980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09900" y="447068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8099" y="5092001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84729" y="5318630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FEMALE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2381405" y="3678341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2388491" y="4171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89784" y="420907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gender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6573" y="15568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Human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898319" y="4719008"/>
            <a:ext cx="1455313" cy="17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4898319" y="524061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/>
          <p:cNvSpPr txBox="1"/>
          <p:nvPr/>
        </p:nvSpPr>
        <p:spPr>
          <a:xfrm>
            <a:off x="4918885" y="4890478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StaffCategory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242784" y="470281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40983" y="5324130"/>
            <a:ext cx="810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DOCTOR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17613" y="5550759"/>
            <a:ext cx="68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NURSE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H="1" flipV="1">
            <a:off x="5614289" y="3910470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5621375" y="4404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32692" y="4455979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category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17613" y="5812774"/>
            <a:ext cx="99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SECRETARY</a:t>
            </a:r>
          </a:p>
        </p:txBody>
      </p:sp>
    </p:spTree>
    <p:extLst>
      <p:ext uri="{BB962C8B-B14F-4D97-AF65-F5344CB8AC3E}">
        <p14:creationId xmlns:p14="http://schemas.microsoft.com/office/powerpoint/2010/main" val="222233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1921" y="2039020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2" idx="1"/>
            <a:endCxn id="2" idx="3"/>
          </p:cNvCxnSpPr>
          <p:nvPr/>
        </p:nvCxnSpPr>
        <p:spPr>
          <a:xfrm>
            <a:off x="4241921" y="249622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4955357" y="2076589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21835" y="2953430"/>
            <a:ext cx="0" cy="6694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01749" y="4277121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4241921" y="441256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1"/>
            <a:endCxn id="7" idx="3"/>
          </p:cNvCxnSpPr>
          <p:nvPr/>
        </p:nvCxnSpPr>
        <p:spPr>
          <a:xfrm>
            <a:off x="4241921" y="898456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448919" y="530957"/>
            <a:ext cx="1712135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RoomsManager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41921" y="3602533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1"/>
            <a:endCxn id="10" idx="3"/>
          </p:cNvCxnSpPr>
          <p:nvPr/>
        </p:nvCxnSpPr>
        <p:spPr>
          <a:xfrm>
            <a:off x="4241921" y="4059733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4955366" y="36401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18949" y="3831223"/>
            <a:ext cx="2159828" cy="6352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74485" y="3866192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70349" y="388994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0/1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19925" y="427712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patient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09708" y="407813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 : number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323235" y="1369601"/>
            <a:ext cx="0" cy="6694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5332758" y="17670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92754" y="34289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79743" y="4946410"/>
            <a:ext cx="2122006" cy="1401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279743" y="5468005"/>
            <a:ext cx="2122006" cy="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4762993" y="5114867"/>
            <a:ext cx="163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BedStatus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24821" y="4946409"/>
            <a:ext cx="1017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22424" y="5551525"/>
            <a:ext cx="799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06665" y="5772730"/>
            <a:ext cx="101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TO_FIX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06665" y="6039876"/>
            <a:ext cx="7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</a:t>
            </a:r>
          </a:p>
        </p:txBody>
      </p:sp>
      <p:cxnSp>
        <p:nvCxnSpPr>
          <p:cNvPr id="28" name="Straight Connector 27"/>
          <p:cNvCxnSpPr>
            <a:stCxn id="21" idx="0"/>
          </p:cNvCxnSpPr>
          <p:nvPr/>
        </p:nvCxnSpPr>
        <p:spPr>
          <a:xfrm flipH="1" flipV="1">
            <a:off x="5334950" y="4559128"/>
            <a:ext cx="5796" cy="3872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5295400" y="46854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05049" y="4711626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status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85939" y="255833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 : number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573" y="155689"/>
            <a:ext cx="9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ROOMS</a:t>
            </a:r>
          </a:p>
        </p:txBody>
      </p:sp>
    </p:spTree>
    <p:extLst>
      <p:ext uri="{BB962C8B-B14F-4D97-AF65-F5344CB8AC3E}">
        <p14:creationId xmlns:p14="http://schemas.microsoft.com/office/powerpoint/2010/main" val="28559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5326" y="729897"/>
            <a:ext cx="2159828" cy="1813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655326" y="1222544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5322087" y="883777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Event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89469" y="4758336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919758" y="1326492"/>
            <a:ext cx="267799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1"/>
            <a:endCxn id="6" idx="3"/>
          </p:cNvCxnSpPr>
          <p:nvPr/>
        </p:nvCxnSpPr>
        <p:spPr>
          <a:xfrm>
            <a:off x="919758" y="1783692"/>
            <a:ext cx="267799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extBox 7"/>
          <p:cNvSpPr txBox="1"/>
          <p:nvPr/>
        </p:nvSpPr>
        <p:spPr>
          <a:xfrm>
            <a:off x="1290089" y="1385877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CalendarManager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1106" y="4123052"/>
            <a:ext cx="2159828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66642" y="4158021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46348" y="43734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07645" y="4758336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patient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889469" y="3665852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8011106" y="3030568"/>
            <a:ext cx="2159828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66649" y="3065538"/>
            <a:ext cx="833177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46348" y="3280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07636" y="3665852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doctor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833572" y="1418752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Rectangle 18"/>
          <p:cNvSpPr/>
          <p:nvPr/>
        </p:nvSpPr>
        <p:spPr>
          <a:xfrm>
            <a:off x="7977823" y="795914"/>
            <a:ext cx="2159828" cy="154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7955209" y="1298862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8512468" y="868939"/>
            <a:ext cx="10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13065" y="10463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1748" y="1418752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 start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616170" y="1789696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4369355" y="149583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94610" y="1354904"/>
            <a:ext cx="112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day : number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4610" y="1572300"/>
            <a:ext cx="131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month : number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94610" y="1789696"/>
            <a:ext cx="1173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year :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94610" y="200709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time : number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04431" y="3426111"/>
            <a:ext cx="2159828" cy="1593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04431" y="391876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4704436" y="3487768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DoctorAppointement</a:t>
            </a:r>
          </a:p>
        </p:txBody>
      </p:sp>
      <p:sp>
        <p:nvSpPr>
          <p:cNvPr id="33" name="Isosceles Triangle 32"/>
          <p:cNvSpPr/>
          <p:nvPr/>
        </p:nvSpPr>
        <p:spPr>
          <a:xfrm>
            <a:off x="5591269" y="2520816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0" idx="0"/>
          </p:cNvCxnSpPr>
          <p:nvPr/>
        </p:nvCxnSpPr>
        <p:spPr>
          <a:xfrm flipH="1" flipV="1">
            <a:off x="5744060" y="2759077"/>
            <a:ext cx="40285" cy="6670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36573" y="155689"/>
            <a:ext cx="12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CALENDAR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98822" y="699009"/>
            <a:ext cx="77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abstract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885482" y="2035420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7664975" y="16629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03658" y="2035420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 end</a:t>
            </a:r>
          </a:p>
        </p:txBody>
      </p:sp>
    </p:spTree>
    <p:extLst>
      <p:ext uri="{BB962C8B-B14F-4D97-AF65-F5344CB8AC3E}">
        <p14:creationId xmlns:p14="http://schemas.microsoft.com/office/powerpoint/2010/main" val="327781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C923BF-9EC6-43A0-9318-F4009C0DC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067" y="1118865"/>
            <a:ext cx="5454539" cy="53789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920" y="313509"/>
            <a:ext cx="21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B) Find a free room 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8CA81-3E1C-C8EC-07F8-F112EA06B23E}"/>
              </a:ext>
            </a:extLst>
          </p:cNvPr>
          <p:cNvSpPr txBox="1"/>
          <p:nvPr/>
        </p:nvSpPr>
        <p:spPr>
          <a:xfrm>
            <a:off x="4014813" y="175537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mistake on this code ?</a:t>
            </a:r>
          </a:p>
        </p:txBody>
      </p:sp>
    </p:spTree>
    <p:extLst>
      <p:ext uri="{BB962C8B-B14F-4D97-AF65-F5344CB8AC3E}">
        <p14:creationId xmlns:p14="http://schemas.microsoft.com/office/powerpoint/2010/main" val="330563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CEB1559-FDA5-4052-933F-2C68ED3D1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44" y="1196768"/>
            <a:ext cx="8077260" cy="55159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7635" y="308573"/>
            <a:ext cx="2123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B) Find a free room 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1B6FD-F2EE-6026-78CA-86707090212A}"/>
              </a:ext>
            </a:extLst>
          </p:cNvPr>
          <p:cNvSpPr txBox="1"/>
          <p:nvPr/>
        </p:nvSpPr>
        <p:spPr>
          <a:xfrm>
            <a:off x="4014813" y="175537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mistake on this code ?</a:t>
            </a:r>
          </a:p>
        </p:txBody>
      </p:sp>
    </p:spTree>
    <p:extLst>
      <p:ext uri="{BB962C8B-B14F-4D97-AF65-F5344CB8AC3E}">
        <p14:creationId xmlns:p14="http://schemas.microsoft.com/office/powerpoint/2010/main" val="175093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83499FA-8E7D-4B57-BBD6-5902E3C90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49" y="1499527"/>
            <a:ext cx="11459901" cy="38589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6972" y="360824"/>
            <a:ext cx="169405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DaunPenh"/>
              </a:rPr>
              <a:t>B) Find a doctor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8871E-1949-94F2-0698-539262E5AFE1}"/>
              </a:ext>
            </a:extLst>
          </p:cNvPr>
          <p:cNvSpPr txBox="1"/>
          <p:nvPr/>
        </p:nvSpPr>
        <p:spPr>
          <a:xfrm>
            <a:off x="4014813" y="175537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mistake on this code ?</a:t>
            </a:r>
          </a:p>
        </p:txBody>
      </p:sp>
    </p:spTree>
    <p:extLst>
      <p:ext uri="{BB962C8B-B14F-4D97-AF65-F5344CB8AC3E}">
        <p14:creationId xmlns:p14="http://schemas.microsoft.com/office/powerpoint/2010/main" val="155085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E328C8-2982-4B12-B7AA-D772F76D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24" y="1593669"/>
            <a:ext cx="8889008" cy="50429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6972" y="360824"/>
            <a:ext cx="169405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DaunPenh"/>
              </a:rPr>
              <a:t>B) Find a doctor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08C0C1-983A-CAE1-86A4-5A820C944C53}"/>
              </a:ext>
            </a:extLst>
          </p:cNvPr>
          <p:cNvSpPr txBox="1"/>
          <p:nvPr/>
        </p:nvSpPr>
        <p:spPr>
          <a:xfrm>
            <a:off x="4014813" y="175537"/>
            <a:ext cx="33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mistake on this code ?</a:t>
            </a:r>
          </a:p>
        </p:txBody>
      </p:sp>
    </p:spTree>
    <p:extLst>
      <p:ext uri="{BB962C8B-B14F-4D97-AF65-F5344CB8AC3E}">
        <p14:creationId xmlns:p14="http://schemas.microsoft.com/office/powerpoint/2010/main" val="302483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242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 HEY</dc:creator>
  <cp:lastModifiedBy>LENOVO</cp:lastModifiedBy>
  <cp:revision>5</cp:revision>
  <dcterms:created xsi:type="dcterms:W3CDTF">2022-06-27T05:33:56Z</dcterms:created>
  <dcterms:modified xsi:type="dcterms:W3CDTF">2023-04-15T11:22:19Z</dcterms:modified>
</cp:coreProperties>
</file>