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ortance of Hospital Management Software System in 2021 | Hospitality  management, Management information systems,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430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UML CLASS 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DIAGRAMM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61745" y="1511124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61745" y="2085846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33245" y="1571012"/>
            <a:ext cx="983859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Hospital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7787" y="1364307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07787" y="1821507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599112" y="146156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07787" y="25897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>
            <a:off x="7007787" y="30469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622452" y="2649622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07787" y="39613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1"/>
            <a:endCxn id="33" idx="3"/>
          </p:cNvCxnSpPr>
          <p:nvPr/>
        </p:nvCxnSpPr>
        <p:spPr>
          <a:xfrm>
            <a:off x="7007787" y="44185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7533035" y="4009482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CalendarManager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585747" y="2144420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85747" y="3226245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85747" y="464292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643514" y="1775089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59903" y="2874540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0795" y="427675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1181" y="247666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984" y="2251660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GLOBAL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7259" y="215550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hunans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5629" y="330077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rooms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268411" y="473650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calendar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06396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2247" y="3028934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12247" y="344750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363456" y="3078169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630511" y="3521172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9724560" y="1773789"/>
            <a:ext cx="1455313" cy="19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724560" y="22953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0001608" y="192605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69025" y="17575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7225" y="237891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CANCER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7232" y="2666463"/>
            <a:ext cx="47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60665" y="295401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60664" y="3241568"/>
            <a:ext cx="52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EYES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421477" y="2098241"/>
            <a:ext cx="3336254" cy="29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9438339" y="1780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567550" y="3532293"/>
            <a:ext cx="1071588" cy="55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9463093" y="3141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02030" y="358246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5950" y="217255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issue</a:t>
            </a: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873803" y="20469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07644" y="2886329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HumanManager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salary:number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973" y="407876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095973" y="449734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433214" y="4117546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Nurse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56612" y="3506566"/>
            <a:ext cx="1" cy="11765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56607" y="4673412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Human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98319" y="4719008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319" y="52406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885" y="489047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2784" y="47028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0983" y="5324130"/>
            <a:ext cx="8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DOCTOR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17613" y="5550759"/>
            <a:ext cx="68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NURSE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5614289" y="3910470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375" y="440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692" y="44559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category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117613" y="5812774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SECRETARY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921" y="2039020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1"/>
            <a:endCxn id="2" idx="3"/>
          </p:cNvCxnSpPr>
          <p:nvPr/>
        </p:nvCxnSpPr>
        <p:spPr>
          <a:xfrm>
            <a:off x="4241921" y="24962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21835" y="2953430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1749" y="4277121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448919" y="53095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1921" y="3602533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>
            <a:off x="4241921" y="405973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4955366" y="36401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8949" y="3831223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74485" y="386619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0349" y="38899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925" y="427712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9708" y="407813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2754" y="34289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79743" y="4946410"/>
            <a:ext cx="2122006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79743" y="5468005"/>
            <a:ext cx="2122006" cy="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4762993" y="5114867"/>
            <a:ext cx="163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BedStatus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821" y="4946409"/>
            <a:ext cx="101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2424" y="5551525"/>
            <a:ext cx="79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6665" y="5772730"/>
            <a:ext cx="101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6665" y="6039876"/>
            <a:ext cx="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cxnSp>
        <p:nvCxnSpPr>
          <p:cNvPr id="28" name="Straight Connector 27"/>
          <p:cNvCxnSpPr>
            <a:stCxn id="21" idx="0"/>
          </p:cNvCxnSpPr>
          <p:nvPr/>
        </p:nvCxnSpPr>
        <p:spPr>
          <a:xfrm flipH="1" flipV="1">
            <a:off x="5334950" y="4559128"/>
            <a:ext cx="5796" cy="387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5295400" y="4685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5049" y="471162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status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285939" y="25583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73" y="155689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ROOMS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326" y="729897"/>
            <a:ext cx="2159828" cy="18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55326" y="122254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322087" y="88377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Event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89469" y="475833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19758" y="1326492"/>
            <a:ext cx="267799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919758" y="1783692"/>
            <a:ext cx="26779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1290089" y="1385877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CalendarManager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1106" y="4123052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66642" y="4158021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6348" y="4373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7645" y="475833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89469" y="36658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8011106" y="3030568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66649" y="3065538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6348" y="3280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7636" y="366585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doctor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33572" y="14187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>
          <a:xfrm>
            <a:off x="7977823" y="795914"/>
            <a:ext cx="2159828" cy="154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55209" y="129886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8512468" y="868939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3065" y="1046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1748" y="141875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# start</a:t>
            </a:r>
            <a:endParaRPr lang="en-US" sz="11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16170" y="178969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369355" y="14958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4610" y="1354904"/>
            <a:ext cx="112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day :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4610" y="1572300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month :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94610" y="1789696"/>
            <a:ext cx="1173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year :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4610" y="200709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time : number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04431" y="3426111"/>
            <a:ext cx="2159828" cy="159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04431" y="391876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704436" y="3487768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DoctorAppointement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5591269" y="2520816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0"/>
          </p:cNvCxnSpPr>
          <p:nvPr/>
        </p:nvCxnSpPr>
        <p:spPr>
          <a:xfrm flipH="1" flipV="1">
            <a:off x="5744060" y="2759077"/>
            <a:ext cx="40285" cy="6670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55689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CALENDAR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8822" y="6990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abstract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885482" y="20354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7664975" y="1662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3658" y="203542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# end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7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143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11</cp:revision>
  <dcterms:created xsi:type="dcterms:W3CDTF">2022-06-19T11:41:54Z</dcterms:created>
  <dcterms:modified xsi:type="dcterms:W3CDTF">2022-06-21T05:04:09Z</dcterms:modified>
</cp:coreProperties>
</file>