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021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7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2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3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6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2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3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4/25/23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8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4/25/23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0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5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A96CA-DB9C-4F05-BC5E-EE307CF5B842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7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portance of Hospital Management Software System in 2021 | Hospitality  management, Management information systems, Mana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0"/>
            <a:ext cx="1143000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9257" y="4325258"/>
            <a:ext cx="3961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</a:rPr>
              <a:t>UML CLASS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5427" y="5094178"/>
            <a:ext cx="4068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DIAGRAMM</a:t>
            </a:r>
          </a:p>
        </p:txBody>
      </p:sp>
    </p:spTree>
    <p:extLst>
      <p:ext uri="{BB962C8B-B14F-4D97-AF65-F5344CB8AC3E}">
        <p14:creationId xmlns:p14="http://schemas.microsoft.com/office/powerpoint/2010/main" val="421473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861745" y="1511124"/>
            <a:ext cx="2715700" cy="3364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2861745" y="2085846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3733245" y="1571012"/>
            <a:ext cx="983859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Hospital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07787" y="1364307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1"/>
            <a:endCxn id="27" idx="3"/>
          </p:cNvCxnSpPr>
          <p:nvPr/>
        </p:nvCxnSpPr>
        <p:spPr>
          <a:xfrm>
            <a:off x="7007787" y="1821507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7599112" y="1461568"/>
            <a:ext cx="173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HumanManager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007787" y="2589734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1"/>
            <a:endCxn id="30" idx="3"/>
          </p:cNvCxnSpPr>
          <p:nvPr/>
        </p:nvCxnSpPr>
        <p:spPr>
          <a:xfrm>
            <a:off x="7007787" y="3046934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7622452" y="2649622"/>
            <a:ext cx="1712135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RoomsManager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007787" y="3961334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1"/>
            <a:endCxn id="33" idx="3"/>
          </p:cNvCxnSpPr>
          <p:nvPr/>
        </p:nvCxnSpPr>
        <p:spPr>
          <a:xfrm>
            <a:off x="7007787" y="4418534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7533035" y="4009482"/>
            <a:ext cx="189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CalendarManager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5585747" y="2144420"/>
            <a:ext cx="142204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85747" y="3226245"/>
            <a:ext cx="142204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585747" y="4642921"/>
            <a:ext cx="142204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6643514" y="1775089"/>
            <a:ext cx="303288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59903" y="2874540"/>
            <a:ext cx="303288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80795" y="4276756"/>
            <a:ext cx="303288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91181" y="2476664"/>
            <a:ext cx="1243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address : string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61984" y="2251660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# name : string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6573" y="155689"/>
            <a:ext cx="94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GLOBAL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47259" y="2155509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hunans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6385629" y="3300777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rooms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68411" y="4736503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226073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5846" y="2142996"/>
            <a:ext cx="1455313" cy="1526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659343" y="2548502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1910553" y="2179163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932993" y="1589720"/>
            <a:ext cx="145531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932993" y="2008293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5184195" y="1638954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932993" y="3006396"/>
            <a:ext cx="145531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932993" y="3424969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5184196" y="305563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Staff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12247" y="3028934"/>
            <a:ext cx="145531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7112247" y="3447507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7363456" y="3078169"/>
            <a:ext cx="833177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630511" y="3521172"/>
            <a:ext cx="465452" cy="361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9724560" y="1773789"/>
            <a:ext cx="1455313" cy="19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9724560" y="2295393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TextBox 16"/>
          <p:cNvSpPr txBox="1"/>
          <p:nvPr/>
        </p:nvSpPr>
        <p:spPr>
          <a:xfrm>
            <a:off x="10001608" y="192605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Disease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69025" y="175759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67225" y="2378911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CANCER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67232" y="2666463"/>
            <a:ext cx="472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EAR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60665" y="2954015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60664" y="3241568"/>
            <a:ext cx="529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EYES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6421477" y="2098241"/>
            <a:ext cx="3336254" cy="2969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9438339" y="17809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8567550" y="3532293"/>
            <a:ext cx="1071588" cy="555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9463093" y="31416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02030" y="3582463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specialization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65950" y="2172559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issue</a:t>
            </a:r>
          </a:p>
        </p:txBody>
      </p:sp>
      <p:sp>
        <p:nvSpPr>
          <p:cNvPr id="29" name="Isosceles Triangle 28"/>
          <p:cNvSpPr/>
          <p:nvPr/>
        </p:nvSpPr>
        <p:spPr>
          <a:xfrm rot="16200000">
            <a:off x="3104649" y="2779033"/>
            <a:ext cx="270456" cy="23825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3846387" y="2046883"/>
            <a:ext cx="18105" cy="1452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Connector 30"/>
          <p:cNvCxnSpPr>
            <a:endCxn id="5" idx="1"/>
          </p:cNvCxnSpPr>
          <p:nvPr/>
        </p:nvCxnSpPr>
        <p:spPr>
          <a:xfrm>
            <a:off x="3873803" y="2046920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73803" y="3499774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Isosceles Triangle 32"/>
          <p:cNvSpPr/>
          <p:nvPr/>
        </p:nvSpPr>
        <p:spPr>
          <a:xfrm rot="16200000">
            <a:off x="6381519" y="3410833"/>
            <a:ext cx="270456" cy="23825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407644" y="2886329"/>
            <a:ext cx="465452" cy="361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Rectangle 34"/>
          <p:cNvSpPr/>
          <p:nvPr/>
        </p:nvSpPr>
        <p:spPr>
          <a:xfrm>
            <a:off x="3650461" y="155689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5" idx="1"/>
            <a:endCxn id="35" idx="3"/>
          </p:cNvCxnSpPr>
          <p:nvPr/>
        </p:nvCxnSpPr>
        <p:spPr>
          <a:xfrm>
            <a:off x="3650461" y="612889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265125" y="215577"/>
            <a:ext cx="173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HumanManager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4623543" y="1070099"/>
            <a:ext cx="11805" cy="12207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01710" y="22641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75973" y="36428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23672" y="3452951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</a:t>
            </a:r>
            <a:r>
              <a:rPr lang="en-US" sz="1200" dirty="0" err="1"/>
              <a:t>salary:number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694475" y="2844556"/>
            <a:ext cx="1114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name : string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89045" y="3084948"/>
            <a:ext cx="1124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age : number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89045" y="3325340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phone : number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95973" y="4078769"/>
            <a:ext cx="145531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7095973" y="4497342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TextBox 46"/>
          <p:cNvSpPr txBox="1"/>
          <p:nvPr/>
        </p:nvSpPr>
        <p:spPr>
          <a:xfrm>
            <a:off x="7433214" y="4117546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Nurse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856612" y="3506566"/>
            <a:ext cx="1" cy="11765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295010" y="1070100"/>
            <a:ext cx="22828" cy="25955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4628997" y="2274983"/>
            <a:ext cx="294675" cy="26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4311497" y="3659283"/>
            <a:ext cx="635249" cy="103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856607" y="4673412"/>
            <a:ext cx="232726" cy="96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TextBox 52"/>
          <p:cNvSpPr txBox="1"/>
          <p:nvPr/>
        </p:nvSpPr>
        <p:spPr>
          <a:xfrm>
            <a:off x="1665277" y="2619552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# id : number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665435" y="4486879"/>
            <a:ext cx="1455313" cy="1153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1665435" y="5008483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TextBox 55"/>
          <p:cNvSpPr txBox="1"/>
          <p:nvPr/>
        </p:nvSpPr>
        <p:spPr>
          <a:xfrm>
            <a:off x="1930801" y="465980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09900" y="447068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08099" y="5092001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MALE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884729" y="5318630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FEMALE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 flipV="1">
            <a:off x="2381405" y="3678341"/>
            <a:ext cx="2097" cy="8114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TextBox 60"/>
          <p:cNvSpPr txBox="1"/>
          <p:nvPr/>
        </p:nvSpPr>
        <p:spPr>
          <a:xfrm>
            <a:off x="2388491" y="41719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789784" y="4209074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gender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6573" y="15568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Human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898319" y="4719008"/>
            <a:ext cx="1455313" cy="1784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4898319" y="5240612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TextBox 66"/>
          <p:cNvSpPr txBox="1"/>
          <p:nvPr/>
        </p:nvSpPr>
        <p:spPr>
          <a:xfrm>
            <a:off x="4918885" y="4890478"/>
            <a:ext cx="144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StaffCategory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242784" y="470281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40983" y="5324130"/>
            <a:ext cx="810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DOCTOR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17613" y="5550759"/>
            <a:ext cx="68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NURSE</a:t>
            </a:r>
          </a:p>
        </p:txBody>
      </p:sp>
      <p:cxnSp>
        <p:nvCxnSpPr>
          <p:cNvPr id="71" name="Straight Connector 70"/>
          <p:cNvCxnSpPr/>
          <p:nvPr/>
        </p:nvCxnSpPr>
        <p:spPr>
          <a:xfrm flipH="1" flipV="1">
            <a:off x="5614289" y="3910470"/>
            <a:ext cx="2097" cy="8114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TextBox 71"/>
          <p:cNvSpPr txBox="1"/>
          <p:nvPr/>
        </p:nvSpPr>
        <p:spPr>
          <a:xfrm>
            <a:off x="5621375" y="4404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932692" y="4455979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category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117613" y="5812774"/>
            <a:ext cx="996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SECRETARY</a:t>
            </a:r>
          </a:p>
        </p:txBody>
      </p:sp>
    </p:spTree>
    <p:extLst>
      <p:ext uri="{BB962C8B-B14F-4D97-AF65-F5344CB8AC3E}">
        <p14:creationId xmlns:p14="http://schemas.microsoft.com/office/powerpoint/2010/main" val="222233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41921" y="2039020"/>
            <a:ext cx="215982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2" idx="1"/>
            <a:endCxn id="2" idx="3"/>
          </p:cNvCxnSpPr>
          <p:nvPr/>
        </p:nvCxnSpPr>
        <p:spPr>
          <a:xfrm>
            <a:off x="4241921" y="2496220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4955357" y="2076589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Room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321835" y="2953430"/>
            <a:ext cx="0" cy="66942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401749" y="4277121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4241921" y="441256"/>
            <a:ext cx="215982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1"/>
            <a:endCxn id="7" idx="3"/>
          </p:cNvCxnSpPr>
          <p:nvPr/>
        </p:nvCxnSpPr>
        <p:spPr>
          <a:xfrm>
            <a:off x="4241921" y="898456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4448919" y="530957"/>
            <a:ext cx="1712135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RoomsManager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41921" y="3602533"/>
            <a:ext cx="215982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0" idx="1"/>
            <a:endCxn id="10" idx="3"/>
          </p:cNvCxnSpPr>
          <p:nvPr/>
        </p:nvCxnSpPr>
        <p:spPr>
          <a:xfrm>
            <a:off x="4241921" y="4059733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TextBox 11"/>
          <p:cNvSpPr txBox="1"/>
          <p:nvPr/>
        </p:nvSpPr>
        <p:spPr>
          <a:xfrm>
            <a:off x="4955366" y="36401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18949" y="3831223"/>
            <a:ext cx="2159828" cy="6352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174485" y="3866192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70349" y="388994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0/1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19925" y="4277122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patient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09708" y="407813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- id : number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323235" y="1369601"/>
            <a:ext cx="0" cy="66942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5332758" y="176708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92754" y="34289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79743" y="4946410"/>
            <a:ext cx="2122006" cy="1401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279743" y="5468005"/>
            <a:ext cx="2122006" cy="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4762993" y="5114867"/>
            <a:ext cx="163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BedStatus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24821" y="4946409"/>
            <a:ext cx="1017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22424" y="5551525"/>
            <a:ext cx="799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06665" y="5772730"/>
            <a:ext cx="1016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TO_FIX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06665" y="6039876"/>
            <a:ext cx="7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OLD</a:t>
            </a:r>
          </a:p>
        </p:txBody>
      </p:sp>
      <p:cxnSp>
        <p:nvCxnSpPr>
          <p:cNvPr id="28" name="Straight Connector 27"/>
          <p:cNvCxnSpPr>
            <a:stCxn id="21" idx="0"/>
          </p:cNvCxnSpPr>
          <p:nvPr/>
        </p:nvCxnSpPr>
        <p:spPr>
          <a:xfrm flipH="1" flipV="1">
            <a:off x="5334950" y="4559128"/>
            <a:ext cx="5796" cy="3872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5295400" y="46854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05049" y="4711626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status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85939" y="2558332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- id : number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573" y="155689"/>
            <a:ext cx="93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ROOMS</a:t>
            </a:r>
          </a:p>
        </p:txBody>
      </p:sp>
    </p:spTree>
    <p:extLst>
      <p:ext uri="{BB962C8B-B14F-4D97-AF65-F5344CB8AC3E}">
        <p14:creationId xmlns:p14="http://schemas.microsoft.com/office/powerpoint/2010/main" val="28559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55326" y="729897"/>
            <a:ext cx="2159828" cy="1813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655326" y="1222544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5322087" y="883777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Event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89469" y="4758336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919758" y="1326492"/>
            <a:ext cx="267799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" idx="1"/>
            <a:endCxn id="6" idx="3"/>
          </p:cNvCxnSpPr>
          <p:nvPr/>
        </p:nvCxnSpPr>
        <p:spPr>
          <a:xfrm>
            <a:off x="919758" y="1783692"/>
            <a:ext cx="2677994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TextBox 7"/>
          <p:cNvSpPr txBox="1"/>
          <p:nvPr/>
        </p:nvSpPr>
        <p:spPr>
          <a:xfrm>
            <a:off x="1290089" y="1385877"/>
            <a:ext cx="189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CalendarManager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8011106" y="4123052"/>
            <a:ext cx="2159828" cy="914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666642" y="4158021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46348" y="43734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07645" y="4758336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patient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889469" y="3665852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8011106" y="3030568"/>
            <a:ext cx="2159828" cy="914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666649" y="3065538"/>
            <a:ext cx="833177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46348" y="32809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07636" y="3665852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doctor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833572" y="1418752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Rectangle 18"/>
          <p:cNvSpPr/>
          <p:nvPr/>
        </p:nvSpPr>
        <p:spPr>
          <a:xfrm>
            <a:off x="7977823" y="795914"/>
            <a:ext cx="2159828" cy="1549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7955209" y="1298862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TextBox 20"/>
          <p:cNvSpPr txBox="1"/>
          <p:nvPr/>
        </p:nvSpPr>
        <p:spPr>
          <a:xfrm>
            <a:off x="8512468" y="868939"/>
            <a:ext cx="109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13065" y="10463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1748" y="1418752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# start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616170" y="1789696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4369355" y="149583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94610" y="1354904"/>
            <a:ext cx="112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day : number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94610" y="1572300"/>
            <a:ext cx="1318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month : number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94610" y="1789696"/>
            <a:ext cx="1173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year : number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94610" y="2007091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time : number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04431" y="3426111"/>
            <a:ext cx="2159828" cy="1593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4704431" y="3918760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4704436" y="3487768"/>
            <a:ext cx="218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DoctorAppointement</a:t>
            </a:r>
          </a:p>
        </p:txBody>
      </p:sp>
      <p:sp>
        <p:nvSpPr>
          <p:cNvPr id="33" name="Isosceles Triangle 32"/>
          <p:cNvSpPr/>
          <p:nvPr/>
        </p:nvSpPr>
        <p:spPr>
          <a:xfrm>
            <a:off x="5591269" y="2520816"/>
            <a:ext cx="270456" cy="23825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0" idx="0"/>
          </p:cNvCxnSpPr>
          <p:nvPr/>
        </p:nvCxnSpPr>
        <p:spPr>
          <a:xfrm flipH="1" flipV="1">
            <a:off x="5744060" y="2759077"/>
            <a:ext cx="40285" cy="66703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136573" y="155689"/>
            <a:ext cx="121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CALENDAR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98822" y="699009"/>
            <a:ext cx="776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abstract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6885482" y="2035420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TextBox 43"/>
          <p:cNvSpPr txBox="1"/>
          <p:nvPr/>
        </p:nvSpPr>
        <p:spPr>
          <a:xfrm>
            <a:off x="7664975" y="16629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03658" y="2035420"/>
            <a:ext cx="505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# end</a:t>
            </a:r>
          </a:p>
        </p:txBody>
      </p:sp>
    </p:spTree>
    <p:extLst>
      <p:ext uri="{BB962C8B-B14F-4D97-AF65-F5344CB8AC3E}">
        <p14:creationId xmlns:p14="http://schemas.microsoft.com/office/powerpoint/2010/main" val="3277811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147</Words>
  <Application>Microsoft Macintosh PowerPoint</Application>
  <PresentationFormat>Widescreen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Visal Sork</cp:lastModifiedBy>
  <cp:revision>11</cp:revision>
  <dcterms:created xsi:type="dcterms:W3CDTF">2022-06-19T11:41:54Z</dcterms:created>
  <dcterms:modified xsi:type="dcterms:W3CDTF">2023-04-25T13:58:29Z</dcterms:modified>
</cp:coreProperties>
</file>