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8BAC-440F-CF79-234B-392C1C170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5B1E7-808E-BA1A-6340-C96E21CC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12DF8-1DFF-89D5-B642-4628405F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11467-56A6-57A5-46CC-D7B43D80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43AA-2DA8-1B01-6435-7C4DF157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9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178C-7B41-A212-2209-1B86471F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6B7C4-6C1F-9B71-D42C-91D30697F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5D3B-5ABE-7395-5FAD-EEE36A0B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5542-EF70-9750-69B3-BCE9C9163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4B73-1FBC-5FE9-C774-D133F996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86D21-A37D-ED55-7522-33EBCAA54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39D8C-F333-1D72-5C91-CD7307D2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0C02-D965-F284-935C-55187095C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DAA6F-8E54-EB6C-5C36-386F60F1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CF38-CEA0-9CDB-E1D3-AC4D16F0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0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C2C0-AFB7-C127-2957-62859480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B39-8A6E-F93D-F5ED-ED287385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2FD2C-46EE-33A0-D6F7-7ACF24BF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9581B-5D5C-5077-C2EA-DF0FC37C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645E2-3EBF-B314-3357-4DB6619C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3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87A4-0666-7C3F-6B2B-9FD5A369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D5379-E632-0340-C995-5F0F5C277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10DD-3469-1ECD-706D-03D2F35C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5B3BA-BF8A-62E8-6F32-91AE964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69CB-B2A3-6193-DCEC-FC18F6B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4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6163-AD73-852E-95CD-79CF1D0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090F-9CD2-F2D1-56BD-EF48CACF75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F542-4247-D2D0-52FC-DB08A83A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C789B-9E6B-FC2A-02C1-A6A2197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00CCA-057D-FBAB-51C2-2913CC38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CAA16-6A1B-7F77-98EE-2452D06C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16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694F-324E-AAFA-E71A-8B4B3B5A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CE8EC-F203-A9B5-777C-D782FF0E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2985-38EA-9FA8-3909-E33732C89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137D0A-AEA0-1D2A-ABDB-8A93A4A1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D8C3C-C563-005A-6BC9-86652C6CB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F878E-8ADE-EDCF-D78C-A9C72C690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E2C-FD49-9457-7100-66744F71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90F7E-B3A8-769E-59D3-C79A08FE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2562-1232-6118-3342-0AF801B8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4613-5438-F21D-6B06-85730FE3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DDC0C-1BF7-6666-1332-F515C1B8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2A2D0-8786-FB57-4936-D041C5D8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113B3-CCE4-9125-9B2A-13D37D4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F1BED-4B86-2C7B-2FC8-8FCF14600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07D51-C773-0125-F452-5E6C1100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4081C-6355-7725-1793-6E11317A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F8D3-FC5D-434A-8E04-0709DBCC4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B2923-663E-3F3C-22EE-AA3342D30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A4FFE-3D91-253A-C1C3-69306198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26AB9-5015-BD51-BE49-7F82259D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AFA9F-341F-BC98-DFB1-666BF027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2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FD83-FD21-2A31-840F-9EDC2A4E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3E169-4515-70AF-78E3-EDCF056DC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9E0A-4A61-A02B-E612-CBC30D5CE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55DD-9608-37B6-2913-B0A03E7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2C5C9-4CA8-96E1-A454-1F2D3269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C731-AABD-2D13-34CC-34D736F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6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2C1F0-0E25-8346-8BA6-48A541A52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C082E-5BC9-7DA6-6300-726B176D3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5A6-F7F6-32C5-04E8-66F8669DE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B056-9012-4CA3-AF0C-7FF651621509}" type="datetimeFigureOut">
              <a:rPr lang="en-US" smtClean="0"/>
              <a:t>3/26/23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4D756-76E1-AEEB-AF6C-91B9A3C7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EA47-34EE-B8FD-04A0-6F3B7013B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440A9-093A-4EA9-AB2A-05669124F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4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65B8B-7A5C-B75A-4FE5-1B7511802683}"/>
              </a:ext>
            </a:extLst>
          </p:cNvPr>
          <p:cNvSpPr/>
          <p:nvPr/>
        </p:nvSpPr>
        <p:spPr>
          <a:xfrm>
            <a:off x="1476463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E19F7-1D50-5A77-ED90-F028F0301ADF}"/>
              </a:ext>
            </a:extLst>
          </p:cNvPr>
          <p:cNvSpPr/>
          <p:nvPr/>
        </p:nvSpPr>
        <p:spPr>
          <a:xfrm>
            <a:off x="6820250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E0BDF-F589-3BA4-1172-54829D6A1110}"/>
              </a:ext>
            </a:extLst>
          </p:cNvPr>
          <p:cNvSpPr/>
          <p:nvPr/>
        </p:nvSpPr>
        <p:spPr>
          <a:xfrm>
            <a:off x="6820250" y="4169328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3C1A7-3E16-6321-D629-9923D1170197}"/>
              </a:ext>
            </a:extLst>
          </p:cNvPr>
          <p:cNvSpPr txBox="1"/>
          <p:nvPr/>
        </p:nvSpPr>
        <p:spPr>
          <a:xfrm>
            <a:off x="2919368" y="394283"/>
            <a:ext cx="660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Complete the diagram with the appropriate relationships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C8F00-A054-5944-5ED8-964D74C27102}"/>
              </a:ext>
            </a:extLst>
          </p:cNvPr>
          <p:cNvSpPr txBox="1"/>
          <p:nvPr/>
        </p:nvSpPr>
        <p:spPr>
          <a:xfrm>
            <a:off x="184558" y="3271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1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C95BA6-5FFF-4D08-A0CA-37C83C481498}"/>
              </a:ext>
            </a:extLst>
          </p:cNvPr>
          <p:cNvCxnSpPr/>
          <p:nvPr/>
        </p:nvCxnSpPr>
        <p:spPr>
          <a:xfrm>
            <a:off x="1476463" y="2086377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3AFFDBD-6800-4AF7-B2BA-3D9A1FC0C91D}"/>
              </a:ext>
            </a:extLst>
          </p:cNvPr>
          <p:cNvSpPr txBox="1"/>
          <p:nvPr/>
        </p:nvSpPr>
        <p:spPr>
          <a:xfrm>
            <a:off x="2605845" y="1626115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School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ECBBF-F03B-43ED-B771-FD9A7B3EB97D}"/>
              </a:ext>
            </a:extLst>
          </p:cNvPr>
          <p:cNvSpPr txBox="1"/>
          <p:nvPr/>
        </p:nvSpPr>
        <p:spPr>
          <a:xfrm>
            <a:off x="8143760" y="1610910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398DC-8382-4FB5-8A42-F24942B8BF48}"/>
              </a:ext>
            </a:extLst>
          </p:cNvPr>
          <p:cNvSpPr txBox="1"/>
          <p:nvPr/>
        </p:nvSpPr>
        <p:spPr>
          <a:xfrm>
            <a:off x="8143761" y="4251079"/>
            <a:ext cx="1004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0796FD-D009-43CC-B9CC-0019ACA92639}"/>
              </a:ext>
            </a:extLst>
          </p:cNvPr>
          <p:cNvCxnSpPr/>
          <p:nvPr/>
        </p:nvCxnSpPr>
        <p:spPr>
          <a:xfrm>
            <a:off x="6834074" y="2099256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92C875-28A3-44EA-BCF2-07E2A4B6EE2F}"/>
              </a:ext>
            </a:extLst>
          </p:cNvPr>
          <p:cNvCxnSpPr/>
          <p:nvPr/>
        </p:nvCxnSpPr>
        <p:spPr>
          <a:xfrm>
            <a:off x="6821196" y="4675031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A1BDE2-DE84-B241-9D26-CE074D1717BD}"/>
              </a:ext>
            </a:extLst>
          </p:cNvPr>
          <p:cNvCxnSpPr>
            <a:cxnSpLocks/>
          </p:cNvCxnSpPr>
          <p:nvPr/>
        </p:nvCxnSpPr>
        <p:spPr>
          <a:xfrm>
            <a:off x="4739781" y="2558005"/>
            <a:ext cx="208046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0309-4DD2-0347-9E7C-6DA0C9835064}"/>
              </a:ext>
            </a:extLst>
          </p:cNvPr>
          <p:cNvSpPr txBox="1"/>
          <p:nvPr/>
        </p:nvSpPr>
        <p:spPr>
          <a:xfrm>
            <a:off x="6448251" y="2188673"/>
            <a:ext cx="39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E2D641-0736-8245-82B4-8E8374CD79E3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8451909" y="3330430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07B900-EFDD-D442-A4FA-5CF9BF054E9D}"/>
              </a:ext>
            </a:extLst>
          </p:cNvPr>
          <p:cNvSpPr txBox="1"/>
          <p:nvPr/>
        </p:nvSpPr>
        <p:spPr>
          <a:xfrm>
            <a:off x="8449266" y="3911483"/>
            <a:ext cx="393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E0B9FB-AB9B-B040-BB36-EAC04862375E}"/>
              </a:ext>
            </a:extLst>
          </p:cNvPr>
          <p:cNvSpPr txBox="1"/>
          <p:nvPr/>
        </p:nvSpPr>
        <p:spPr>
          <a:xfrm>
            <a:off x="1840375" y="2188673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KH" dirty="0"/>
              <a:t>ame : string</a:t>
            </a:r>
          </a:p>
          <a:p>
            <a:r>
              <a:rPr lang="en-US" dirty="0"/>
              <a:t>A</a:t>
            </a:r>
            <a:r>
              <a:rPr lang="en-KH" dirty="0"/>
              <a:t>ddress : 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9EF992-E37E-6243-856B-1963B658245A}"/>
              </a:ext>
            </a:extLst>
          </p:cNvPr>
          <p:cNvSpPr txBox="1"/>
          <p:nvPr/>
        </p:nvSpPr>
        <p:spPr>
          <a:xfrm>
            <a:off x="7439444" y="2238087"/>
            <a:ext cx="228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KH" dirty="0"/>
              <a:t>ame : string</a:t>
            </a:r>
          </a:p>
          <a:p>
            <a:r>
              <a:rPr lang="en-US" dirty="0" err="1"/>
              <a:t>openTime</a:t>
            </a:r>
            <a:r>
              <a:rPr lang="en-US" dirty="0"/>
              <a:t> : string</a:t>
            </a:r>
          </a:p>
          <a:p>
            <a:r>
              <a:rPr lang="en-US" dirty="0" err="1"/>
              <a:t>closeTime</a:t>
            </a:r>
            <a:r>
              <a:rPr lang="en-US" dirty="0"/>
              <a:t> : string</a:t>
            </a:r>
            <a:endParaRPr lang="en-KH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C4C61-56DE-B643-8754-2A9F77F2AFF7}"/>
              </a:ext>
            </a:extLst>
          </p:cNvPr>
          <p:cNvSpPr txBox="1"/>
          <p:nvPr/>
        </p:nvSpPr>
        <p:spPr>
          <a:xfrm>
            <a:off x="7241293" y="4730319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 : string</a:t>
            </a:r>
          </a:p>
          <a:p>
            <a:r>
              <a:rPr lang="en-US" dirty="0"/>
              <a:t>Author : string</a:t>
            </a: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6311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65B8B-7A5C-B75A-4FE5-1B7511802683}"/>
              </a:ext>
            </a:extLst>
          </p:cNvPr>
          <p:cNvSpPr/>
          <p:nvPr/>
        </p:nvSpPr>
        <p:spPr>
          <a:xfrm>
            <a:off x="1476463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E19F7-1D50-5A77-ED90-F028F0301ADF}"/>
              </a:ext>
            </a:extLst>
          </p:cNvPr>
          <p:cNvSpPr/>
          <p:nvPr/>
        </p:nvSpPr>
        <p:spPr>
          <a:xfrm>
            <a:off x="6820250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724CF-1E45-3067-D068-28D4009807F9}"/>
              </a:ext>
            </a:extLst>
          </p:cNvPr>
          <p:cNvSpPr/>
          <p:nvPr/>
        </p:nvSpPr>
        <p:spPr>
          <a:xfrm>
            <a:off x="1476463" y="4169328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E0BDF-F589-3BA4-1172-54829D6A1110}"/>
              </a:ext>
            </a:extLst>
          </p:cNvPr>
          <p:cNvSpPr/>
          <p:nvPr/>
        </p:nvSpPr>
        <p:spPr>
          <a:xfrm>
            <a:off x="6820250" y="4169328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3C1A7-3E16-6321-D629-9923D1170197}"/>
              </a:ext>
            </a:extLst>
          </p:cNvPr>
          <p:cNvSpPr txBox="1"/>
          <p:nvPr/>
        </p:nvSpPr>
        <p:spPr>
          <a:xfrm>
            <a:off x="2919368" y="394283"/>
            <a:ext cx="660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Complete the diagram with the appropriate relationships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C8F00-A054-5944-5ED8-964D74C27102}"/>
              </a:ext>
            </a:extLst>
          </p:cNvPr>
          <p:cNvSpPr txBox="1"/>
          <p:nvPr/>
        </p:nvSpPr>
        <p:spPr>
          <a:xfrm>
            <a:off x="184558" y="3271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2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4F22C5-14C4-4683-AA1C-16701C07FCEB}"/>
              </a:ext>
            </a:extLst>
          </p:cNvPr>
          <p:cNvSpPr txBox="1"/>
          <p:nvPr/>
        </p:nvSpPr>
        <p:spPr>
          <a:xfrm>
            <a:off x="2574712" y="1633291"/>
            <a:ext cx="10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FFA83-2BB1-4282-BBCD-77772E791E71}"/>
              </a:ext>
            </a:extLst>
          </p:cNvPr>
          <p:cNvSpPr txBox="1"/>
          <p:nvPr/>
        </p:nvSpPr>
        <p:spPr>
          <a:xfrm>
            <a:off x="8060049" y="1633291"/>
            <a:ext cx="8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272329-1B24-4387-8252-7BDC01857ADD}"/>
              </a:ext>
            </a:extLst>
          </p:cNvPr>
          <p:cNvSpPr txBox="1"/>
          <p:nvPr/>
        </p:nvSpPr>
        <p:spPr>
          <a:xfrm>
            <a:off x="7784216" y="4286339"/>
            <a:ext cx="138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C15815-5B08-4C0B-9410-63AAAD99823F}"/>
              </a:ext>
            </a:extLst>
          </p:cNvPr>
          <p:cNvSpPr txBox="1"/>
          <p:nvPr/>
        </p:nvSpPr>
        <p:spPr>
          <a:xfrm>
            <a:off x="2645548" y="4299217"/>
            <a:ext cx="138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BBC5BE-2466-4EFE-AEA7-F43447B96055}"/>
              </a:ext>
            </a:extLst>
          </p:cNvPr>
          <p:cNvCxnSpPr/>
          <p:nvPr/>
        </p:nvCxnSpPr>
        <p:spPr>
          <a:xfrm>
            <a:off x="1476463" y="2086377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5270B4-85EC-4260-8E46-AAD3122BF5D5}"/>
              </a:ext>
            </a:extLst>
          </p:cNvPr>
          <p:cNvCxnSpPr/>
          <p:nvPr/>
        </p:nvCxnSpPr>
        <p:spPr>
          <a:xfrm>
            <a:off x="6834074" y="2099256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34A859-A094-4F69-A827-D4DF99663F08}"/>
              </a:ext>
            </a:extLst>
          </p:cNvPr>
          <p:cNvCxnSpPr/>
          <p:nvPr/>
        </p:nvCxnSpPr>
        <p:spPr>
          <a:xfrm>
            <a:off x="6821196" y="4675031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0BC1D9-21A6-4DC2-AE60-9B19CC29C95D}"/>
              </a:ext>
            </a:extLst>
          </p:cNvPr>
          <p:cNvCxnSpPr/>
          <p:nvPr/>
        </p:nvCxnSpPr>
        <p:spPr>
          <a:xfrm>
            <a:off x="1476464" y="4726546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B52A86-E5C1-914B-8555-F9F7B2A81E05}"/>
              </a:ext>
            </a:extLst>
          </p:cNvPr>
          <p:cNvCxnSpPr>
            <a:cxnSpLocks/>
          </p:cNvCxnSpPr>
          <p:nvPr/>
        </p:nvCxnSpPr>
        <p:spPr>
          <a:xfrm>
            <a:off x="2834806" y="3330430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E55CFCC-9DB6-AD4A-A581-32B7FC298515}"/>
              </a:ext>
            </a:extLst>
          </p:cNvPr>
          <p:cNvSpPr txBox="1"/>
          <p:nvPr/>
        </p:nvSpPr>
        <p:spPr>
          <a:xfrm>
            <a:off x="2834806" y="3828995"/>
            <a:ext cx="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BFB1A5-B2CA-2648-A376-B32FBBFB668E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8451909" y="3330430"/>
            <a:ext cx="0" cy="838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087289-0A17-AF4C-B760-D1B6643BBAB5}"/>
              </a:ext>
            </a:extLst>
          </p:cNvPr>
          <p:cNvSpPr txBox="1"/>
          <p:nvPr/>
        </p:nvSpPr>
        <p:spPr>
          <a:xfrm>
            <a:off x="6512491" y="4574482"/>
            <a:ext cx="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3BB819-44AF-4342-9416-98F18F6C34ED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636598" y="3330430"/>
            <a:ext cx="2183652" cy="1736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E5A20-6361-6B49-BEC8-6A4AB6BC302F}"/>
              </a:ext>
            </a:extLst>
          </p:cNvPr>
          <p:cNvSpPr txBox="1"/>
          <p:nvPr/>
        </p:nvSpPr>
        <p:spPr>
          <a:xfrm>
            <a:off x="8460294" y="3330430"/>
            <a:ext cx="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6180A-E08A-094C-A832-D55D313A29DB}"/>
              </a:ext>
            </a:extLst>
          </p:cNvPr>
          <p:cNvSpPr txBox="1"/>
          <p:nvPr/>
        </p:nvSpPr>
        <p:spPr>
          <a:xfrm>
            <a:off x="6512491" y="2404972"/>
            <a:ext cx="4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C5485F-8191-4E49-9011-340AF28715EF}"/>
              </a:ext>
            </a:extLst>
          </p:cNvPr>
          <p:cNvCxnSpPr>
            <a:cxnSpLocks/>
          </p:cNvCxnSpPr>
          <p:nvPr/>
        </p:nvCxnSpPr>
        <p:spPr>
          <a:xfrm>
            <a:off x="4744100" y="2656855"/>
            <a:ext cx="20899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F4EE9D-1D69-C64A-8B5F-994EF884256B}"/>
              </a:ext>
            </a:extLst>
          </p:cNvPr>
          <p:cNvSpPr txBox="1"/>
          <p:nvPr/>
        </p:nvSpPr>
        <p:spPr>
          <a:xfrm>
            <a:off x="7439444" y="2238087"/>
            <a:ext cx="2280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string</a:t>
            </a:r>
          </a:p>
          <a:p>
            <a:r>
              <a:rPr lang="en-US" dirty="0"/>
              <a:t>age : string</a:t>
            </a:r>
          </a:p>
          <a:p>
            <a:r>
              <a:rPr lang="en-US" dirty="0" err="1"/>
              <a:t>phoneNumber</a:t>
            </a:r>
            <a:r>
              <a:rPr lang="en-US" dirty="0"/>
              <a:t> : string</a:t>
            </a:r>
            <a:endParaRPr lang="en-KH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2B6E73-20FF-5C47-B705-02001D8C92F7}"/>
              </a:ext>
            </a:extLst>
          </p:cNvPr>
          <p:cNvSpPr txBox="1"/>
          <p:nvPr/>
        </p:nvSpPr>
        <p:spPr>
          <a:xfrm>
            <a:off x="2108432" y="2216267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name : string</a:t>
            </a:r>
          </a:p>
          <a:p>
            <a:r>
              <a:rPr lang="en-US" dirty="0"/>
              <a:t>l</a:t>
            </a:r>
            <a:r>
              <a:rPr lang="en-KH" dirty="0"/>
              <a:t>ocation : string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CCAF83-AE94-DF41-BC79-4AE44FFCF960}"/>
              </a:ext>
            </a:extLst>
          </p:cNvPr>
          <p:cNvSpPr txBox="1"/>
          <p:nvPr/>
        </p:nvSpPr>
        <p:spPr>
          <a:xfrm>
            <a:off x="1864833" y="4901543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KH" dirty="0"/>
              <a:t>treet : string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B21660-04F9-4946-A891-D9EDF3907FAC}"/>
              </a:ext>
            </a:extLst>
          </p:cNvPr>
          <p:cNvSpPr txBox="1"/>
          <p:nvPr/>
        </p:nvSpPr>
        <p:spPr>
          <a:xfrm>
            <a:off x="7551678" y="4773686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string</a:t>
            </a:r>
          </a:p>
        </p:txBody>
      </p:sp>
    </p:spTree>
    <p:extLst>
      <p:ext uri="{BB962C8B-B14F-4D97-AF65-F5344CB8AC3E}">
        <p14:creationId xmlns:p14="http://schemas.microsoft.com/office/powerpoint/2010/main" val="357688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65B8B-7A5C-B75A-4FE5-1B7511802683}"/>
              </a:ext>
            </a:extLst>
          </p:cNvPr>
          <p:cNvSpPr/>
          <p:nvPr/>
        </p:nvSpPr>
        <p:spPr>
          <a:xfrm>
            <a:off x="1476463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E19F7-1D50-5A77-ED90-F028F0301ADF}"/>
              </a:ext>
            </a:extLst>
          </p:cNvPr>
          <p:cNvSpPr/>
          <p:nvPr/>
        </p:nvSpPr>
        <p:spPr>
          <a:xfrm>
            <a:off x="6820250" y="1535185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4724CF-1E45-3067-D068-28D4009807F9}"/>
              </a:ext>
            </a:extLst>
          </p:cNvPr>
          <p:cNvSpPr/>
          <p:nvPr/>
        </p:nvSpPr>
        <p:spPr>
          <a:xfrm>
            <a:off x="1476463" y="4169328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E0BDF-F589-3BA4-1172-54829D6A1110}"/>
              </a:ext>
            </a:extLst>
          </p:cNvPr>
          <p:cNvSpPr/>
          <p:nvPr/>
        </p:nvSpPr>
        <p:spPr>
          <a:xfrm>
            <a:off x="6820250" y="4169328"/>
            <a:ext cx="3263318" cy="1795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E3C1A7-3E16-6321-D629-9923D1170197}"/>
              </a:ext>
            </a:extLst>
          </p:cNvPr>
          <p:cNvSpPr txBox="1"/>
          <p:nvPr/>
        </p:nvSpPr>
        <p:spPr>
          <a:xfrm>
            <a:off x="2919368" y="394283"/>
            <a:ext cx="6602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Complete the diagram with the appropriate relationships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C8F00-A054-5944-5ED8-964D74C27102}"/>
              </a:ext>
            </a:extLst>
          </p:cNvPr>
          <p:cNvSpPr txBox="1"/>
          <p:nvPr/>
        </p:nvSpPr>
        <p:spPr>
          <a:xfrm>
            <a:off x="184558" y="3271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 3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6E4A8-826D-40CA-873E-0E75496759CD}"/>
              </a:ext>
            </a:extLst>
          </p:cNvPr>
          <p:cNvCxnSpPr/>
          <p:nvPr/>
        </p:nvCxnSpPr>
        <p:spPr>
          <a:xfrm>
            <a:off x="1476463" y="2086377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424052-4851-4CFF-A091-BCB7A6FBDC44}"/>
              </a:ext>
            </a:extLst>
          </p:cNvPr>
          <p:cNvCxnSpPr/>
          <p:nvPr/>
        </p:nvCxnSpPr>
        <p:spPr>
          <a:xfrm>
            <a:off x="6834074" y="2099256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3E557DF-E93E-4A16-AA8E-0B02C8E59690}"/>
              </a:ext>
            </a:extLst>
          </p:cNvPr>
          <p:cNvCxnSpPr/>
          <p:nvPr/>
        </p:nvCxnSpPr>
        <p:spPr>
          <a:xfrm>
            <a:off x="6821196" y="4675031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8B165-30B0-4B10-BBB8-B6A01D3917CA}"/>
              </a:ext>
            </a:extLst>
          </p:cNvPr>
          <p:cNvCxnSpPr/>
          <p:nvPr/>
        </p:nvCxnSpPr>
        <p:spPr>
          <a:xfrm>
            <a:off x="1463585" y="4739425"/>
            <a:ext cx="3263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BA3ECC-D7CE-48BF-AD51-85F53E9764E7}"/>
              </a:ext>
            </a:extLst>
          </p:cNvPr>
          <p:cNvSpPr txBox="1"/>
          <p:nvPr/>
        </p:nvSpPr>
        <p:spPr>
          <a:xfrm>
            <a:off x="2574712" y="1633291"/>
            <a:ext cx="106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0FF7C4-9A5E-4EE5-92A6-E0710B5E1A51}"/>
              </a:ext>
            </a:extLst>
          </p:cNvPr>
          <p:cNvSpPr txBox="1"/>
          <p:nvPr/>
        </p:nvSpPr>
        <p:spPr>
          <a:xfrm>
            <a:off x="8060049" y="1633291"/>
            <a:ext cx="83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9A8DFA-A3D0-4B3B-9AC5-BDFD3B3A0DF0}"/>
              </a:ext>
            </a:extLst>
          </p:cNvPr>
          <p:cNvSpPr txBox="1"/>
          <p:nvPr/>
        </p:nvSpPr>
        <p:spPr>
          <a:xfrm>
            <a:off x="8129777" y="4248985"/>
            <a:ext cx="138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3B7685-773C-4689-96B3-1437D10BB447}"/>
              </a:ext>
            </a:extLst>
          </p:cNvPr>
          <p:cNvSpPr txBox="1"/>
          <p:nvPr/>
        </p:nvSpPr>
        <p:spPr>
          <a:xfrm>
            <a:off x="2645548" y="4299217"/>
            <a:ext cx="138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728905-54AB-EA40-A017-C2771765AD4E}"/>
              </a:ext>
            </a:extLst>
          </p:cNvPr>
          <p:cNvCxnSpPr/>
          <p:nvPr/>
        </p:nvCxnSpPr>
        <p:spPr>
          <a:xfrm>
            <a:off x="4739781" y="2581154"/>
            <a:ext cx="209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AB44F4-58F5-7F4F-8832-BA9FD7651BD0}"/>
              </a:ext>
            </a:extLst>
          </p:cNvPr>
          <p:cNvSpPr txBox="1"/>
          <p:nvPr/>
        </p:nvSpPr>
        <p:spPr>
          <a:xfrm>
            <a:off x="6548109" y="2235628"/>
            <a:ext cx="4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AF01C-4808-CA49-8464-FC1D4DC55BD8}"/>
              </a:ext>
            </a:extLst>
          </p:cNvPr>
          <p:cNvCxnSpPr>
            <a:cxnSpLocks/>
          </p:cNvCxnSpPr>
          <p:nvPr/>
        </p:nvCxnSpPr>
        <p:spPr>
          <a:xfrm>
            <a:off x="2645548" y="3330430"/>
            <a:ext cx="0" cy="918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DBF7FC7-8BB9-1B4E-AA82-399A4B938713}"/>
              </a:ext>
            </a:extLst>
          </p:cNvPr>
          <p:cNvSpPr txBox="1"/>
          <p:nvPr/>
        </p:nvSpPr>
        <p:spPr>
          <a:xfrm>
            <a:off x="2658530" y="3834641"/>
            <a:ext cx="4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74C074-4F2A-A241-B9F8-68089506F3B2}"/>
              </a:ext>
            </a:extLst>
          </p:cNvPr>
          <p:cNvSpPr txBox="1"/>
          <p:nvPr/>
        </p:nvSpPr>
        <p:spPr>
          <a:xfrm>
            <a:off x="6548109" y="4932525"/>
            <a:ext cx="4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*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18310E-7319-0B4F-9F71-F11C03D387D2}"/>
              </a:ext>
            </a:extLst>
          </p:cNvPr>
          <p:cNvCxnSpPr/>
          <p:nvPr/>
        </p:nvCxnSpPr>
        <p:spPr>
          <a:xfrm>
            <a:off x="4725957" y="5256835"/>
            <a:ext cx="2094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99A9053-128D-574F-B2FC-76FE2B495C06}"/>
              </a:ext>
            </a:extLst>
          </p:cNvPr>
          <p:cNvSpPr txBox="1"/>
          <p:nvPr/>
        </p:nvSpPr>
        <p:spPr>
          <a:xfrm>
            <a:off x="6991805" y="2238087"/>
            <a:ext cx="2727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numberOfWheel</a:t>
            </a:r>
            <a:r>
              <a:rPr lang="en-US" dirty="0"/>
              <a:t> : number</a:t>
            </a:r>
          </a:p>
          <a:p>
            <a:r>
              <a:rPr lang="en-US" dirty="0" err="1"/>
              <a:t>rightWheel</a:t>
            </a:r>
            <a:r>
              <a:rPr lang="en-US" dirty="0"/>
              <a:t> : </a:t>
            </a:r>
            <a:r>
              <a:rPr lang="en-US" dirty="0" err="1"/>
              <a:t>boolean</a:t>
            </a:r>
            <a:endParaRPr lang="en-US" dirty="0"/>
          </a:p>
          <a:p>
            <a:r>
              <a:rPr lang="en-US" dirty="0" err="1"/>
              <a:t>leftWheel</a:t>
            </a:r>
            <a:r>
              <a:rPr lang="en-US" dirty="0"/>
              <a:t> : </a:t>
            </a:r>
            <a:r>
              <a:rPr lang="en-US" dirty="0" err="1"/>
              <a:t>boolean</a:t>
            </a:r>
            <a:endParaRPr lang="en-K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EE9D17-2FE1-C444-812C-1F63D24B5D0C}"/>
              </a:ext>
            </a:extLst>
          </p:cNvPr>
          <p:cNvSpPr txBox="1"/>
          <p:nvPr/>
        </p:nvSpPr>
        <p:spPr>
          <a:xfrm>
            <a:off x="1955138" y="2238087"/>
            <a:ext cx="228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string</a:t>
            </a:r>
          </a:p>
          <a:p>
            <a:r>
              <a:rPr lang="en-US" dirty="0"/>
              <a:t>price : string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5EC301-1194-4746-AEF6-FE1B85B61D60}"/>
              </a:ext>
            </a:extLst>
          </p:cNvPr>
          <p:cNvSpPr txBox="1"/>
          <p:nvPr/>
        </p:nvSpPr>
        <p:spPr>
          <a:xfrm>
            <a:off x="2128716" y="4931993"/>
            <a:ext cx="2280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string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D41F60-22B0-9140-84A7-F9E1ECE9EF30}"/>
              </a:ext>
            </a:extLst>
          </p:cNvPr>
          <p:cNvSpPr txBox="1"/>
          <p:nvPr/>
        </p:nvSpPr>
        <p:spPr>
          <a:xfrm>
            <a:off x="7164778" y="4795170"/>
            <a:ext cx="27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string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504C8-7C75-D348-A81B-AD81A7BF0DD0}"/>
              </a:ext>
            </a:extLst>
          </p:cNvPr>
          <p:cNvCxnSpPr>
            <a:cxnSpLocks/>
          </p:cNvCxnSpPr>
          <p:nvPr/>
        </p:nvCxnSpPr>
        <p:spPr>
          <a:xfrm>
            <a:off x="4588990" y="3330430"/>
            <a:ext cx="2231260" cy="1338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4E7654-297C-2849-960E-4203B36503F1}"/>
              </a:ext>
            </a:extLst>
          </p:cNvPr>
          <p:cNvSpPr txBox="1"/>
          <p:nvPr/>
        </p:nvSpPr>
        <p:spPr>
          <a:xfrm>
            <a:off x="6465093" y="4137062"/>
            <a:ext cx="443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140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116</Words>
  <Application>Microsoft Macintosh PowerPoint</Application>
  <PresentationFormat>Widescreen</PresentationFormat>
  <Paragraphs>48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Visal Sork</cp:lastModifiedBy>
  <cp:revision>26</cp:revision>
  <dcterms:created xsi:type="dcterms:W3CDTF">2023-03-25T05:50:42Z</dcterms:created>
  <dcterms:modified xsi:type="dcterms:W3CDTF">2023-03-26T03:40:34Z</dcterms:modified>
</cp:coreProperties>
</file>