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8BAC-440F-CF79-234B-392C1C170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5B1E7-808E-BA1A-6340-C96E21CCC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12DF8-1DFF-89D5-B642-4628405F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11467-56A6-57A5-46CC-D7B43D80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43AA-2DA8-1B01-6435-7C4DF157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178C-7B41-A212-2209-1B86471F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6B7C4-6C1F-9B71-D42C-91D30697F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B5D3B-5ABE-7395-5FAD-EEE36A0B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B5542-EF70-9750-69B3-BCE9C916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4B73-1FBC-5FE9-C774-D133F996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0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86D21-A37D-ED55-7522-33EBCAA54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39D8C-F333-1D72-5C91-CD7307D2D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60C02-D965-F284-935C-55187095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AA6F-8E54-EB6C-5C36-386F60F1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8CF38-CEA0-9CDB-E1D3-AC4D16F0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0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C2C0-AFB7-C127-2957-62859480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5B39-8A6E-F93D-F5ED-ED287385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FD2C-46EE-33A0-D6F7-7ACF24BF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9581B-5D5C-5077-C2EA-DF0FC37C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45E2-3EBF-B314-3357-4DB6619C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1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87A4-0666-7C3F-6B2B-9FD5A369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D5379-E632-0340-C995-5F0F5C27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10DD-3469-1ECD-706D-03D2F35C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5B3BA-BF8A-62E8-6F32-91AE9647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C69CB-B2A3-6193-DCEC-FC18F6B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6163-AD73-852E-95CD-79CF1D07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090F-9CD2-F2D1-56BD-EF48CACF7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0F542-4247-D2D0-52FC-DB08A83A2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C789B-9E6B-FC2A-02C1-A6A2197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00CCA-057D-FBAB-51C2-2913CC38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AA16-6A1B-7F77-98EE-2452D06C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6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694F-324E-AAFA-E71A-8B4B3B5A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CE8EC-F203-A9B5-777C-D782FF0E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E2985-38EA-9FA8-3909-E33732C89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37D0A-AEA0-1D2A-ABDB-8A93A4A11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D8C3C-C563-005A-6BC9-86652C6CB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F878E-8ADE-EDCF-D78C-A9C72C69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D7E2C-FD49-9457-7100-66744F71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90F7E-B3A8-769E-59D3-C79A08FE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8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2562-1232-6118-3342-0AF801B8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84613-5438-F21D-6B06-85730FE3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DDC0C-1BF7-6666-1332-F515C1B8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2A2D0-8786-FB57-4936-D041C5D8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113B3-CCE4-9125-9B2A-13D37D44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F1BED-4B86-2C7B-2FC8-8FCF1460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7D51-C773-0125-F452-5E6C1100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081C-6355-7725-1793-6E11317A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F8D3-FC5D-434A-8E04-0709DBCC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2923-663E-3F3C-22EE-AA3342D3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A4FFE-3D91-253A-C1C3-69306198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26AB9-5015-BD51-BE49-7F82259D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AFA9F-341F-BC98-DFB1-666BF027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2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FD83-FD21-2A31-840F-9EDC2A4E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3E169-4515-70AF-78E3-EDCF056DC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59E0A-4A61-A02B-E612-CBC30D5CE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55DD-9608-37B6-2913-B0A03E75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2C5C9-4CA8-96E1-A454-1F2D3269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C731-AABD-2D13-34CC-34D736FE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7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2C1F0-0E25-8346-8BA6-48A541A5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082E-5BC9-7DA6-6300-726B176D3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5A6-F7F6-32C5-04E8-66F8669DE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B056-9012-4CA3-AF0C-7FF6516215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4D756-76E1-AEEB-AF6C-91B9A3C74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EA47-34EE-B8FD-04A0-6F3B7013B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4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4E3C1A7-3E16-6321-D629-9923D1170197}"/>
              </a:ext>
            </a:extLst>
          </p:cNvPr>
          <p:cNvSpPr txBox="1"/>
          <p:nvPr/>
        </p:nvSpPr>
        <p:spPr>
          <a:xfrm>
            <a:off x="386921" y="851483"/>
            <a:ext cx="112156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We don’t code the class Tree the same way depending a tree is always green, most of the time green, or if color must be always be specified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Look at the code and complete the constructor and setters (if needed)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7249C-AA1D-1D87-F2C0-C9C045B54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106" y="3175519"/>
            <a:ext cx="3040991" cy="35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9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created xsi:type="dcterms:W3CDTF">2023-03-25T05:50:42Z</dcterms:created>
  <dcterms:modified xsi:type="dcterms:W3CDTF">2023-03-25T06:50:12Z</dcterms:modified>
</cp:coreProperties>
</file>