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126"/>
    <a:srgbClr val="AAE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8CF3-3729-488C-972E-310E7A6270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1EDE-16AF-4C09-836D-3CF82DAB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6" y="2175161"/>
            <a:ext cx="6697106" cy="457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0" y="2664489"/>
            <a:ext cx="457079" cy="531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5096" y="2669873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55126"/>
                </a:solidFill>
              </a:rPr>
              <a:t>OOP PROJECT</a:t>
            </a:r>
          </a:p>
          <a:p>
            <a:pPr algn="ctr"/>
            <a:r>
              <a:rPr lang="en-US" sz="3000" b="1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5095" y="44331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34D5C"/>
                </a:solidFill>
              </a:rPr>
              <a:t>10 MIN PER GROUP</a:t>
            </a:r>
          </a:p>
          <a:p>
            <a:pPr algn="ctr"/>
            <a:r>
              <a:rPr lang="en-US" sz="2000" dirty="0">
                <a:solidFill>
                  <a:srgbClr val="334D5C"/>
                </a:solidFill>
              </a:rPr>
              <a:t>05 MIN PER STUDENT</a:t>
            </a:r>
          </a:p>
          <a:p>
            <a:pPr algn="ctr"/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728266" y="53594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26276">
            <a:off x="8753111" y="1159120"/>
            <a:ext cx="1947137" cy="12583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14387" y="4067180"/>
            <a:ext cx="362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4D5C"/>
                </a:solidFill>
              </a:rPr>
              <a:t>FRIDAY JULY 1</a:t>
            </a:r>
            <a:r>
              <a:rPr lang="en-US" sz="2000" b="1" baseline="30000" dirty="0">
                <a:solidFill>
                  <a:srgbClr val="334D5C"/>
                </a:solidFill>
              </a:rPr>
              <a:t>st</a:t>
            </a:r>
            <a:r>
              <a:rPr lang="en-US" sz="2000" b="1" dirty="0">
                <a:solidFill>
                  <a:srgbClr val="334D5C"/>
                </a:solidFill>
              </a:rPr>
              <a:t>  7.30 – 11.30 AM</a:t>
            </a:r>
          </a:p>
        </p:txBody>
      </p:sp>
    </p:spTree>
    <p:extLst>
      <p:ext uri="{BB962C8B-B14F-4D97-AF65-F5344CB8AC3E}">
        <p14:creationId xmlns:p14="http://schemas.microsoft.com/office/powerpoint/2010/main" val="30255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2534" y="478563"/>
            <a:ext cx="5863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E55126"/>
                </a:solidFill>
              </a:rPr>
              <a:t>YOU ARE THE</a:t>
            </a:r>
            <a:endParaRPr lang="en-US" sz="8000" i="1" dirty="0">
              <a:solidFill>
                <a:srgbClr val="E5512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8563" y="1392963"/>
            <a:ext cx="5371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/>
              <a:t>ARCHITECTS</a:t>
            </a:r>
            <a:endParaRPr lang="en-US" sz="8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91" y="3675543"/>
            <a:ext cx="2841133" cy="15822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42534" y="5561676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ARCHITECT 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703680" y="0"/>
            <a:ext cx="0" cy="1600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63" y="3675542"/>
            <a:ext cx="2841133" cy="15822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46806" y="5549282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ARCHITECT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102" y="2881442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55126"/>
                </a:solidFill>
              </a:rPr>
              <a:t>OOP PROJECT</a:t>
            </a:r>
          </a:p>
          <a:p>
            <a:pPr algn="ctr"/>
            <a:r>
              <a:rPr lang="en-US" sz="3000" b="1" dirty="0"/>
              <a:t>PRESENTATION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6276">
            <a:off x="658962" y="1211032"/>
            <a:ext cx="1947137" cy="12583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76872" y="62169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334D5C"/>
                </a:solidFill>
              </a:rPr>
              <a:t>05 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77" y="6243628"/>
            <a:ext cx="439613" cy="3604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31272" y="62169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334D5C"/>
                </a:solidFill>
              </a:rPr>
              <a:t>05 MIN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77" y="6243628"/>
            <a:ext cx="439613" cy="3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5012" y="609189"/>
            <a:ext cx="6439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 what does </a:t>
            </a:r>
            <a:r>
              <a:rPr lang="en-US" sz="2400" b="1" dirty="0"/>
              <a:t>your system can do following the user story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672898" y="588282"/>
            <a:ext cx="10080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8857" y="2339734"/>
            <a:ext cx="10080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571" y="2339734"/>
            <a:ext cx="461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  a first </a:t>
            </a:r>
            <a:r>
              <a:rPr lang="en-US" sz="2400" b="1" dirty="0"/>
              <a:t>part</a:t>
            </a:r>
            <a:r>
              <a:rPr lang="en-US" sz="2400" dirty="0"/>
              <a:t> of your </a:t>
            </a:r>
            <a:r>
              <a:rPr lang="en-US" sz="2400" b="1" dirty="0"/>
              <a:t>system</a:t>
            </a:r>
            <a:r>
              <a:rPr lang="en-US" sz="2400" dirty="0"/>
              <a:t> 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UML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some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5097" y="1330565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55126"/>
                </a:solidFill>
              </a:rPr>
              <a:t>STUDENT 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76366" y="5257800"/>
            <a:ext cx="0" cy="1600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8857" y="3914177"/>
            <a:ext cx="10080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2571" y="3914177"/>
            <a:ext cx="5013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  a second </a:t>
            </a:r>
            <a:r>
              <a:rPr lang="en-US" sz="2400" b="1" dirty="0"/>
              <a:t>part</a:t>
            </a:r>
            <a:r>
              <a:rPr lang="en-US" sz="2400" dirty="0"/>
              <a:t> of your </a:t>
            </a:r>
            <a:r>
              <a:rPr lang="en-US" sz="2400" b="1" dirty="0"/>
              <a:t>system</a:t>
            </a:r>
            <a:r>
              <a:rPr lang="en-US" sz="2400" dirty="0"/>
              <a:t> 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UML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some tests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4839" y="5467713"/>
            <a:ext cx="10080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6612" y="1388122"/>
            <a:ext cx="717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: get all flight, get all meals from a flight…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8566" y="588282"/>
            <a:ext cx="14514" cy="2308182"/>
          </a:xfrm>
          <a:prstGeom prst="straightConnector1">
            <a:avLst/>
          </a:prstGeom>
          <a:ln w="28575">
            <a:solidFill>
              <a:srgbClr val="E551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276">
            <a:off x="359693" y="5066473"/>
            <a:ext cx="817562" cy="5283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0583" y="4550948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55126"/>
                </a:solidFill>
              </a:rPr>
              <a:t>STUDENT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64052" y="3808665"/>
            <a:ext cx="14514" cy="2308182"/>
          </a:xfrm>
          <a:prstGeom prst="straightConnector1">
            <a:avLst/>
          </a:prstGeom>
          <a:ln w="28575">
            <a:solidFill>
              <a:srgbClr val="E551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5012" y="5516682"/>
            <a:ext cx="4994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did you </a:t>
            </a:r>
            <a:r>
              <a:rPr lang="en-US" sz="2400" b="1" dirty="0"/>
              <a:t>learn during this project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skills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skills</a:t>
            </a:r>
          </a:p>
        </p:txBody>
      </p:sp>
    </p:spTree>
    <p:extLst>
      <p:ext uri="{BB962C8B-B14F-4D97-AF65-F5344CB8AC3E}">
        <p14:creationId xmlns:p14="http://schemas.microsoft.com/office/powerpoint/2010/main" val="35148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2060" y="516770"/>
            <a:ext cx="2335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E55126"/>
                </a:solidFill>
              </a:rPr>
              <a:t>GRID</a:t>
            </a:r>
            <a:endParaRPr lang="en-US" sz="8000" i="1" dirty="0">
              <a:solidFill>
                <a:srgbClr val="E55126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03680" y="0"/>
            <a:ext cx="0" cy="1600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102" y="2881442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55126"/>
                </a:solidFill>
              </a:rPr>
              <a:t>OOP PROJECT</a:t>
            </a:r>
          </a:p>
          <a:p>
            <a:pPr algn="ctr"/>
            <a:r>
              <a:rPr lang="en-US" sz="3000" b="1" dirty="0"/>
              <a:t>PRESENTATION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276">
            <a:off x="658962" y="1211032"/>
            <a:ext cx="1947137" cy="1258354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0950"/>
              </p:ext>
            </p:extLst>
          </p:nvPr>
        </p:nvGraphicFramePr>
        <p:xfrm>
          <a:off x="3569775" y="2491787"/>
          <a:ext cx="7927661" cy="3284901"/>
        </p:xfrm>
        <a:graphic>
          <a:graphicData uri="http://schemas.openxmlformats.org/drawingml/2006/table">
            <a:tbl>
              <a:tblPr firstRow="1" firstCol="1" bandRow="1"/>
              <a:tblGrid>
                <a:gridCol w="643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Introduce </a:t>
                      </a:r>
                      <a:r>
                        <a:rPr lang="en-US" sz="2000" b="1" baseline="0" dirty="0">
                          <a:effectLst/>
                        </a:rPr>
                        <a:t>what your system can do</a:t>
                      </a:r>
                      <a:endParaRPr lang="en-US" sz="2000" b="1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resent  some 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UML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diagrams clearly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 some relevant 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Explain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the</a:t>
                      </a:r>
                      <a:r>
                        <a:rPr lang="en-US" sz="2000" b="1" dirty="0">
                          <a:effectLst/>
                        </a:rPr>
                        <a:t> reasons</a:t>
                      </a:r>
                      <a:r>
                        <a:rPr lang="en-US" sz="2000" b="1" baseline="0" dirty="0">
                          <a:effectLst/>
                        </a:rPr>
                        <a:t> </a:t>
                      </a:r>
                      <a:r>
                        <a:rPr lang="en-US" sz="2000" baseline="0" dirty="0">
                          <a:effectLst/>
                        </a:rPr>
                        <a:t>of your </a:t>
                      </a:r>
                      <a:r>
                        <a:rPr lang="en-US" sz="2000" b="1" baseline="0" dirty="0">
                          <a:effectLst/>
                        </a:rPr>
                        <a:t>choices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79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did you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during this project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139144" y="800100"/>
            <a:ext cx="335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(PER STUDENT)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9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9960" y="2063886"/>
            <a:ext cx="593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Do no read </a:t>
            </a:r>
            <a:r>
              <a:rPr lang="en-US" sz="2400" dirty="0"/>
              <a:t>what is on your slides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59958" y="2577485"/>
            <a:ext cx="737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Slides contains KEYWORDS of what you want to say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59958" y="3545593"/>
            <a:ext cx="709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Do not watch the screen, </a:t>
            </a:r>
            <a:r>
              <a:rPr lang="en-US" sz="2400" b="1" dirty="0"/>
              <a:t>capture the audience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9957" y="4017655"/>
            <a:ext cx="67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 Use your </a:t>
            </a:r>
            <a:r>
              <a:rPr lang="en-US" sz="2400" b="1" dirty="0"/>
              <a:t>voice and hands </a:t>
            </a:r>
            <a:r>
              <a:rPr lang="en-US" sz="2400" dirty="0"/>
              <a:t>effectively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6994" y="5027600"/>
            <a:ext cx="795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Prepare</a:t>
            </a:r>
            <a:r>
              <a:rPr lang="en-US" sz="2400" dirty="0"/>
              <a:t> in advance (write  keywords on paper)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9960" y="516770"/>
            <a:ext cx="2565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E55126"/>
                </a:solidFill>
              </a:rPr>
              <a:t>TIPS !</a:t>
            </a:r>
            <a:endParaRPr lang="en-US" sz="8000" i="1" dirty="0">
              <a:solidFill>
                <a:srgbClr val="E5512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703680" y="0"/>
            <a:ext cx="0" cy="1600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102" y="2881442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55126"/>
                </a:solidFill>
              </a:rPr>
              <a:t>OOP PROJECT</a:t>
            </a:r>
          </a:p>
          <a:p>
            <a:pPr algn="ctr"/>
            <a:r>
              <a:rPr lang="en-US" sz="3000" b="1" dirty="0"/>
              <a:t>PRESENTATION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276">
            <a:off x="658962" y="1211032"/>
            <a:ext cx="1947137" cy="12583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36994" y="5541199"/>
            <a:ext cx="795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You can present to your friends to </a:t>
            </a:r>
            <a:r>
              <a:rPr lang="en-US" sz="2400" b="1" dirty="0"/>
              <a:t>get feedbacks</a:t>
            </a:r>
          </a:p>
        </p:txBody>
      </p:sp>
    </p:spTree>
    <p:extLst>
      <p:ext uri="{BB962C8B-B14F-4D97-AF65-F5344CB8AC3E}">
        <p14:creationId xmlns:p14="http://schemas.microsoft.com/office/powerpoint/2010/main" val="41229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1" y="2844801"/>
            <a:ext cx="6374695" cy="218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191" y="1521362"/>
            <a:ext cx="6188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E55126"/>
                </a:solidFill>
              </a:rPr>
              <a:t>GOOD LUCK !!</a:t>
            </a:r>
            <a:endParaRPr lang="en-US" sz="8000" i="1" dirty="0">
              <a:solidFill>
                <a:srgbClr val="E551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206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Him HEY</cp:lastModifiedBy>
  <cp:revision>9</cp:revision>
  <dcterms:created xsi:type="dcterms:W3CDTF">2022-06-29T16:36:02Z</dcterms:created>
  <dcterms:modified xsi:type="dcterms:W3CDTF">2023-04-30T01:27:18Z</dcterms:modified>
</cp:coreProperties>
</file>