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B6B6-6533-C86B-F314-97113D5E9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4418C-66D9-7137-6549-C639E74EC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A386-A090-C1F9-A944-8EFD79C1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B729-E9F9-B72E-D41E-95D0B3A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23ED-5B11-6326-0390-3FC19726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9C7-99B7-45F4-68B8-55B4D7B9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2C027-5DF1-07FB-E564-18A66B68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CC401-94DF-8436-B384-4CEBCF7B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992D-8FB4-C4A4-08DC-E0E49BF2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D931-E965-666D-6440-5B388EF8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45656-1F23-0D18-0DD9-8E09E86DE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32559-8475-DFA4-FBAA-2AA9A789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E446-7975-62F2-0593-D789E712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8663-A749-FD49-2A9D-61655837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CE1C-FACA-FE0B-8197-DE3A91AD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E64E-B674-516F-7946-B5025A3F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8FE0-B69B-C08F-BE53-3B8D0C1D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9CE8-5B33-EF8D-467C-BC30981E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3524-DA92-E2A9-3DA4-ED0449D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E17F-CBF3-5205-88E4-11A8E6A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D13-88E5-67A6-8751-64D25EB9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D25A-49DF-AFA3-5925-9E4EE1C8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505F-868C-D575-4E0C-FB54AFEB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50AE-26F5-665F-1AA3-9BA8A212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8679-EBF3-F8D7-BADD-7B57DEB5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BA5B-1075-5DD5-CEDE-DF6B5AA0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0D41-277C-E362-D531-EFD3E2B8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3A80-8B4C-6587-2C27-0437C2D5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3CC2-4828-0239-C60A-4DEF866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77413-53B4-45E9-EAB9-CAC1E134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2CB9-6656-4FE0-4EA6-42FD16DF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18B-FB38-86D1-8AC5-27C3923D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32EE-3406-239E-7D72-747594D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8D194-2C7C-510C-1142-47C74C1A2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A61DD-5BE0-344B-E7E6-FB0AD2F90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1EE6-F72E-F0C2-D32A-09AFE92A7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20623-96B6-66ED-B36E-FE169B07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097F9-FA9B-0562-E14C-1AFEE399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790AC-CFED-96DB-1C3E-5F17DD07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5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EA11-0169-D20B-25E6-ACE35AE4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B48E8-8BFD-E8AF-8220-885F8EF1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0ABA9-B4CA-0E82-574D-6023C97D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7445-702B-2186-3515-8B3E0D4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13B8D-2EF4-103E-EB08-8B0B6391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19B73-0A48-2DAD-4067-A3CB9C08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0868-A132-3DB5-473E-F02241EC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095D-24CB-D281-072D-D770168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F3C9-EC0A-6C4C-45DF-969249C4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A84D7-99F7-F457-EE32-851784B0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2BC33-1EAC-64B4-4E51-99B727F9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CB33-E387-5CAF-AF1B-A4A70AB0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FA28E-9035-0EBA-A30E-4801766F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7233-B8FF-AA6A-2E97-8B0DEEE5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626BB-D626-0ABE-6A9C-24A89092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00D1-0914-7C7F-1A7A-9C9DCB55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4A18-6407-F76E-4EDF-61AD0F0F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BD23-EDDF-05E4-BB3B-C6390485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EE244-FA31-84FB-4124-7FB395E2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B340A-9CBC-7CF5-F9BB-D99C9DC8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DE00C-89D3-6F0A-0322-FD8075F8D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DE06-EC1B-1F71-1C50-17E5C8E27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4056-E59A-493C-9D7C-4945EC3590C0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0E8D-CE35-CCE3-AE09-AB9F5DBC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168E-E48B-8F31-858B-58095E4B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2777-9EF7-4844-A99E-6D6DC0637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179F8C-E3F7-A1FE-DB37-24B23020AD6D}"/>
              </a:ext>
            </a:extLst>
          </p:cNvPr>
          <p:cNvGrpSpPr/>
          <p:nvPr/>
        </p:nvGrpSpPr>
        <p:grpSpPr>
          <a:xfrm>
            <a:off x="376846" y="267162"/>
            <a:ext cx="1716481" cy="1362055"/>
            <a:chOff x="671119" y="1147465"/>
            <a:chExt cx="1937857" cy="1362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3976E9-8864-3826-EEB5-9E937A50E7E0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A610464-DC58-9752-D2AD-E7298CC2E1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12220B-B715-F37B-7D82-2971CFA1EF5A}"/>
                </a:ext>
              </a:extLst>
            </p:cNvPr>
            <p:cNvSpPr/>
            <p:nvPr/>
          </p:nvSpPr>
          <p:spPr>
            <a:xfrm>
              <a:off x="1287226" y="1263357"/>
              <a:ext cx="70564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Airport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363195-3C84-469F-2CCB-39CCE64E92AA}"/>
                </a:ext>
              </a:extLst>
            </p:cNvPr>
            <p:cNvSpPr/>
            <p:nvPr/>
          </p:nvSpPr>
          <p:spPr>
            <a:xfrm>
              <a:off x="671119" y="1703368"/>
              <a:ext cx="157664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>
                  <a:ln w="0"/>
                  <a:solidFill>
                    <a:schemeClr val="tx1"/>
                  </a:solidFill>
                </a:rPr>
                <a:t>- name: string;</a:t>
              </a:r>
            </a:p>
            <a:p>
              <a:r>
                <a:rPr lang="en-US" sz="1200" dirty="0">
                  <a:ln w="0"/>
                </a:rPr>
                <a:t>- </a:t>
              </a:r>
              <a:r>
                <a:rPr lang="en-US" sz="1200" dirty="0" err="1">
                  <a:ln w="0"/>
                </a:rPr>
                <a:t>letterCode</a:t>
              </a:r>
              <a:r>
                <a:rPr lang="en-US" sz="1200" dirty="0">
                  <a:ln w="0"/>
                </a:rPr>
                <a:t>: string;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F8DCC0-0E4E-88B8-CE9C-358C2FC5D735}"/>
              </a:ext>
            </a:extLst>
          </p:cNvPr>
          <p:cNvGrpSpPr/>
          <p:nvPr/>
        </p:nvGrpSpPr>
        <p:grpSpPr>
          <a:xfrm>
            <a:off x="2576119" y="1147465"/>
            <a:ext cx="1716481" cy="1386900"/>
            <a:chOff x="671119" y="1147465"/>
            <a:chExt cx="1937857" cy="13869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5C1549-B191-6AE7-88C6-519043602A1C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A455215-5CCB-64FA-6C5E-A3A4670D46F9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1FD81-4480-49CF-95BB-062EE34FAD91}"/>
                </a:ext>
              </a:extLst>
            </p:cNvPr>
            <p:cNvSpPr/>
            <p:nvPr/>
          </p:nvSpPr>
          <p:spPr>
            <a:xfrm>
              <a:off x="1136974" y="1263357"/>
              <a:ext cx="100614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DateTime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764C14-4F14-B2A4-56A4-F0A0A0E11932}"/>
                </a:ext>
              </a:extLst>
            </p:cNvPr>
            <p:cNvSpPr/>
            <p:nvPr/>
          </p:nvSpPr>
          <p:spPr>
            <a:xfrm>
              <a:off x="671119" y="1703368"/>
              <a:ext cx="1461043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>
                  <a:ln w="0"/>
                  <a:solidFill>
                    <a:schemeClr val="tx1"/>
                  </a:solidFill>
                </a:rPr>
                <a:t>- day: number;</a:t>
              </a:r>
            </a:p>
            <a:p>
              <a:r>
                <a:rPr lang="en-US" sz="1200" dirty="0">
                  <a:ln w="0"/>
                </a:rPr>
                <a:t>- month: number;</a:t>
              </a:r>
            </a:p>
            <a:p>
              <a:r>
                <a:rPr lang="en-US" sz="1200" dirty="0">
                  <a:ln w="0"/>
                </a:rPr>
                <a:t>- year: number;</a:t>
              </a:r>
            </a:p>
            <a:p>
              <a:r>
                <a:rPr lang="en-US" sz="1200" dirty="0">
                  <a:ln w="0"/>
                </a:rPr>
                <a:t>- time: number;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DBF278-192D-82CE-FF88-DD4AB5DF5D36}"/>
              </a:ext>
            </a:extLst>
          </p:cNvPr>
          <p:cNvGrpSpPr/>
          <p:nvPr/>
        </p:nvGrpSpPr>
        <p:grpSpPr>
          <a:xfrm>
            <a:off x="4450639" y="1147464"/>
            <a:ext cx="1765061" cy="1386900"/>
            <a:chOff x="671119" y="1147465"/>
            <a:chExt cx="1992702" cy="13869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5FCBD8-464B-AEFB-EAB5-D9AB3F9073BF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4C3A1D-7A4C-90B0-9ABD-3CD1F7717711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E15305-241F-E0FF-37E7-F546548B10FA}"/>
                </a:ext>
              </a:extLst>
            </p:cNvPr>
            <p:cNvSpPr/>
            <p:nvPr/>
          </p:nvSpPr>
          <p:spPr>
            <a:xfrm>
              <a:off x="1292578" y="1263357"/>
              <a:ext cx="69494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Ticket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5938F4-6DBA-7508-2779-23C3E566FA11}"/>
                </a:ext>
              </a:extLst>
            </p:cNvPr>
            <p:cNvSpPr/>
            <p:nvPr/>
          </p:nvSpPr>
          <p:spPr>
            <a:xfrm>
              <a:off x="671119" y="1703368"/>
              <a:ext cx="199270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1200" b="0" cap="none" spc="0" dirty="0">
                  <a:ln w="0"/>
                  <a:solidFill>
                    <a:schemeClr val="tx1"/>
                  </a:solidFill>
                </a:rPr>
                <a:t>price: number;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FrequentFlyer</a:t>
              </a:r>
              <a:r>
                <a:rPr lang="en-US" sz="1200" dirty="0" err="1">
                  <a:ln w="0"/>
                </a:rPr>
                <a:t>Number</a:t>
              </a:r>
              <a:r>
                <a:rPr lang="en-US" sz="1200" dirty="0">
                  <a:ln w="0"/>
                </a:rPr>
                <a:t>: string;</a:t>
              </a:r>
            </a:p>
            <a:p>
              <a:pPr marL="171450" indent="-171450">
                <a:buFontTx/>
                <a:buChar char="-"/>
              </a:pPr>
              <a:endParaRPr lang="en-US" sz="1200" dirty="0">
                <a:ln w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A59EB1-3B0F-224A-1907-8A39513F7C39}"/>
              </a:ext>
            </a:extLst>
          </p:cNvPr>
          <p:cNvGrpSpPr/>
          <p:nvPr/>
        </p:nvGrpSpPr>
        <p:grpSpPr>
          <a:xfrm>
            <a:off x="6320079" y="1147464"/>
            <a:ext cx="1716481" cy="1362055"/>
            <a:chOff x="671119" y="1147465"/>
            <a:chExt cx="1937857" cy="13620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4D8C31-CEAB-8C5E-D191-812A8A01320E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0908B67-E8CE-0704-DC8A-FF38D6433B5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DE678D-2A06-45AE-1421-221E1B0D6710}"/>
                </a:ext>
              </a:extLst>
            </p:cNvPr>
            <p:cNvSpPr/>
            <p:nvPr/>
          </p:nvSpPr>
          <p:spPr>
            <a:xfrm>
              <a:off x="1215919" y="1263357"/>
              <a:ext cx="84826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address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C780B5-FEEE-E582-E4E0-64D8F443B7BF}"/>
                </a:ext>
              </a:extLst>
            </p:cNvPr>
            <p:cNvSpPr/>
            <p:nvPr/>
          </p:nvSpPr>
          <p:spPr>
            <a:xfrm>
              <a:off x="671119" y="1703368"/>
              <a:ext cx="138727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0" cap="none" spc="0" dirty="0">
                  <a:ln w="0"/>
                  <a:solidFill>
                    <a:schemeClr val="tx1"/>
                  </a:solidFill>
                </a:rPr>
                <a:t>- street: string;</a:t>
              </a:r>
            </a:p>
            <a:p>
              <a:r>
                <a:rPr lang="en-US" sz="1200" dirty="0">
                  <a:ln w="0"/>
                </a:rPr>
                <a:t>- city: string;</a:t>
              </a:r>
            </a:p>
            <a:p>
              <a:r>
                <a:rPr lang="en-US" sz="1200" dirty="0">
                  <a:ln w="0"/>
                </a:rPr>
                <a:t>- country: string;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9CB97D-C517-0066-C96C-C100D4829F9A}"/>
              </a:ext>
            </a:extLst>
          </p:cNvPr>
          <p:cNvGrpSpPr/>
          <p:nvPr/>
        </p:nvGrpSpPr>
        <p:grpSpPr>
          <a:xfrm>
            <a:off x="671117" y="2580025"/>
            <a:ext cx="1716481" cy="1362054"/>
            <a:chOff x="671117" y="2580025"/>
            <a:chExt cx="1716481" cy="13620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A6CFF4-C8E5-9218-6E17-8B2E0F06930D}"/>
                </a:ext>
              </a:extLst>
            </p:cNvPr>
            <p:cNvSpPr/>
            <p:nvPr/>
          </p:nvSpPr>
          <p:spPr>
            <a:xfrm>
              <a:off x="671117" y="2580025"/>
              <a:ext cx="1716481" cy="1362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FB561E-2927-86BD-C469-D391C3A5F2D8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" y="3119586"/>
              <a:ext cx="17164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D9E6-5973-629A-9A27-02332758D41F}"/>
                </a:ext>
              </a:extLst>
            </p:cNvPr>
            <p:cNvSpPr/>
            <p:nvPr/>
          </p:nvSpPr>
          <p:spPr>
            <a:xfrm>
              <a:off x="1187885" y="2795468"/>
              <a:ext cx="68294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Person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EBDAD6-6878-914E-3AF2-809BF090ED9A}"/>
                </a:ext>
              </a:extLst>
            </p:cNvPr>
            <p:cNvSpPr/>
            <p:nvPr/>
          </p:nvSpPr>
          <p:spPr>
            <a:xfrm>
              <a:off x="671117" y="3135928"/>
              <a:ext cx="16785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>
                  <a:ln w="0"/>
                </a:rPr>
                <a:t>#</a:t>
              </a:r>
              <a:r>
                <a:rPr lang="en-US" sz="1200" b="0" cap="none" spc="0" dirty="0">
                  <a:ln w="0"/>
                  <a:solidFill>
                    <a:schemeClr val="tx1"/>
                  </a:solidFill>
                </a:rPr>
                <a:t> name: string;</a:t>
              </a:r>
            </a:p>
            <a:p>
              <a:r>
                <a:rPr lang="en-US" sz="1200" dirty="0">
                  <a:ln w="0"/>
                </a:rPr>
                <a:t># </a:t>
              </a:r>
              <a:r>
                <a:rPr lang="en-US" sz="1200" dirty="0" err="1">
                  <a:ln w="0"/>
                </a:rPr>
                <a:t>PhoneNumber</a:t>
              </a:r>
              <a:r>
                <a:rPr lang="en-US" sz="1200" dirty="0">
                  <a:ln w="0"/>
                </a:rPr>
                <a:t>: string;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B976E6-BA59-3D03-FFB7-D010E9BCC183}"/>
                </a:ext>
              </a:extLst>
            </p:cNvPr>
            <p:cNvSpPr/>
            <p:nvPr/>
          </p:nvSpPr>
          <p:spPr>
            <a:xfrm>
              <a:off x="987200" y="2580025"/>
              <a:ext cx="113511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&lt;&lt;abstract&gt;&gt;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55357-8990-D661-38E1-9F2441B4510D}"/>
              </a:ext>
            </a:extLst>
          </p:cNvPr>
          <p:cNvGrpSpPr/>
          <p:nvPr/>
        </p:nvGrpSpPr>
        <p:grpSpPr>
          <a:xfrm>
            <a:off x="2576119" y="2580025"/>
            <a:ext cx="1716481" cy="1362055"/>
            <a:chOff x="671119" y="1147465"/>
            <a:chExt cx="1937857" cy="13620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5B1EC3-5E8B-B6A6-9393-EB3147D8AB86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7F2DD4-F6A2-4A9B-0833-50106DE52335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E67017-FC88-634C-2750-EBED7B94EA7D}"/>
                </a:ext>
              </a:extLst>
            </p:cNvPr>
            <p:cNvSpPr/>
            <p:nvPr/>
          </p:nvSpPr>
          <p:spPr>
            <a:xfrm>
              <a:off x="1129487" y="1263357"/>
              <a:ext cx="102112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Employee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DF9095A-CD07-E328-03B0-89BB8E8537A1}"/>
                </a:ext>
              </a:extLst>
            </p:cNvPr>
            <p:cNvSpPr/>
            <p:nvPr/>
          </p:nvSpPr>
          <p:spPr>
            <a:xfrm>
              <a:off x="671119" y="1703368"/>
              <a:ext cx="140559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>
                  <a:ln w="0"/>
                </a:rPr>
                <a:t>- salary: number;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ED4ED-E1E8-B9B8-D86F-609ADE942525}"/>
              </a:ext>
            </a:extLst>
          </p:cNvPr>
          <p:cNvGrpSpPr/>
          <p:nvPr/>
        </p:nvGrpSpPr>
        <p:grpSpPr>
          <a:xfrm>
            <a:off x="4450639" y="2580025"/>
            <a:ext cx="1716481" cy="1362055"/>
            <a:chOff x="671119" y="1147465"/>
            <a:chExt cx="1937857" cy="136205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1F01F3-D2BC-A2BA-DA57-DA96DAA4533B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CD8648-3CA9-AECD-915B-6FC24EBAC4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28ECC4-917E-6A31-F0E4-4239F4695B97}"/>
                </a:ext>
              </a:extLst>
            </p:cNvPr>
            <p:cNvSpPr/>
            <p:nvPr/>
          </p:nvSpPr>
          <p:spPr>
            <a:xfrm>
              <a:off x="1119859" y="1263357"/>
              <a:ext cx="104038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assenger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2A1B9C-3D4F-86FB-DF0B-DCAA0CFDBBFE}"/>
              </a:ext>
            </a:extLst>
          </p:cNvPr>
          <p:cNvGrpSpPr/>
          <p:nvPr/>
        </p:nvGrpSpPr>
        <p:grpSpPr>
          <a:xfrm>
            <a:off x="6320078" y="2580025"/>
            <a:ext cx="1716480" cy="1362055"/>
            <a:chOff x="671119" y="1147465"/>
            <a:chExt cx="1937857" cy="13620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D67D8F-092C-7F27-CC1D-902D449523BF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62D25F-05A2-1642-566A-89301E16BC13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941151-76FF-59E8-4FEF-855E8B77A93B}"/>
                </a:ext>
              </a:extLst>
            </p:cNvPr>
            <p:cNvSpPr/>
            <p:nvPr/>
          </p:nvSpPr>
          <p:spPr>
            <a:xfrm>
              <a:off x="1339673" y="1263357"/>
              <a:ext cx="60076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Gate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7ACF71-034B-0B9B-4A26-08D7CCC337C6}"/>
                </a:ext>
              </a:extLst>
            </p:cNvPr>
            <p:cNvSpPr/>
            <p:nvPr/>
          </p:nvSpPr>
          <p:spPr>
            <a:xfrm>
              <a:off x="722532" y="1737066"/>
              <a:ext cx="1587508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- </a:t>
              </a:r>
              <a:r>
                <a:rPr lang="en-US" sz="1100" b="0" cap="none" spc="0" dirty="0" err="1">
                  <a:ln w="0"/>
                  <a:solidFill>
                    <a:schemeClr val="tx1"/>
                  </a:solidFill>
                </a:rPr>
                <a:t>gateNumber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: string </a:t>
              </a:r>
              <a:endParaRPr lang="en-US" sz="14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58EE41-F04B-BB4E-5081-9D04D51C42AA}"/>
              </a:ext>
            </a:extLst>
          </p:cNvPr>
          <p:cNvGrpSpPr/>
          <p:nvPr/>
        </p:nvGrpSpPr>
        <p:grpSpPr>
          <a:xfrm>
            <a:off x="671118" y="4112965"/>
            <a:ext cx="1716480" cy="1362055"/>
            <a:chOff x="671119" y="1147465"/>
            <a:chExt cx="1937857" cy="136205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06FD40-D280-4F78-3F25-D851AC8B3A56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005404-E5A7-52FE-CAA1-AD756645D3C8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80BED4-9001-3FC9-7AE0-2881D78C99FF}"/>
                </a:ext>
              </a:extLst>
            </p:cNvPr>
            <p:cNvSpPr/>
            <p:nvPr/>
          </p:nvSpPr>
          <p:spPr>
            <a:xfrm>
              <a:off x="1307824" y="1263357"/>
              <a:ext cx="66446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Flight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DFCC57-1A1A-7F6E-EAE9-C93E24A74663}"/>
                </a:ext>
              </a:extLst>
            </p:cNvPr>
            <p:cNvSpPr/>
            <p:nvPr/>
          </p:nvSpPr>
          <p:spPr>
            <a:xfrm>
              <a:off x="722532" y="1737066"/>
              <a:ext cx="1667136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- </a:t>
              </a:r>
              <a:r>
                <a:rPr lang="en-US" sz="1100" b="0" cap="none" spc="0" dirty="0" err="1">
                  <a:ln w="0"/>
                  <a:solidFill>
                    <a:schemeClr val="tx1"/>
                  </a:solidFill>
                </a:rPr>
                <a:t>FlightNumber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: string;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C8704B-6011-121A-692C-7F091DFDF851}"/>
              </a:ext>
            </a:extLst>
          </p:cNvPr>
          <p:cNvGrpSpPr/>
          <p:nvPr/>
        </p:nvGrpSpPr>
        <p:grpSpPr>
          <a:xfrm>
            <a:off x="2576119" y="4123125"/>
            <a:ext cx="1716480" cy="1362055"/>
            <a:chOff x="671119" y="1147465"/>
            <a:chExt cx="1937857" cy="136205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86C910-58A5-4A0B-E151-2A02A37F14FD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BA34DAA-45D6-DCF7-CEBB-B5909D5D2817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B14587-257F-019C-14A9-0E1EB9164F54}"/>
                </a:ext>
              </a:extLst>
            </p:cNvPr>
            <p:cNvSpPr/>
            <p:nvPr/>
          </p:nvSpPr>
          <p:spPr>
            <a:xfrm>
              <a:off x="962382" y="1263357"/>
              <a:ext cx="135535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Borading</a:t>
              </a:r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pass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8D1E88D-A6B5-B9DA-D66E-F2444B633528}"/>
                </a:ext>
              </a:extLst>
            </p:cNvPr>
            <p:cNvSpPr/>
            <p:nvPr/>
          </p:nvSpPr>
          <p:spPr>
            <a:xfrm>
              <a:off x="722532" y="1737066"/>
              <a:ext cx="1849921" cy="4308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- </a:t>
              </a:r>
              <a:r>
                <a:rPr lang="en-US" sz="1100" b="0" cap="none" spc="0" dirty="0" err="1">
                  <a:ln w="0"/>
                  <a:solidFill>
                    <a:schemeClr val="tx1"/>
                  </a:solidFill>
                </a:rPr>
                <a:t>seatNumber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: string;</a:t>
              </a:r>
            </a:p>
            <a:p>
              <a:r>
                <a:rPr lang="en-US" sz="1100" dirty="0">
                  <a:ln w="0"/>
                </a:rPr>
                <a:t>- </a:t>
              </a:r>
              <a:r>
                <a:rPr lang="en-US" sz="1100" dirty="0" err="1">
                  <a:ln w="0"/>
                </a:rPr>
                <a:t>threeLetterCode</a:t>
              </a:r>
              <a:r>
                <a:rPr lang="en-US" sz="1100" dirty="0">
                  <a:ln w="0"/>
                </a:rPr>
                <a:t>: string;</a:t>
              </a:r>
              <a:endParaRPr 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7FF86A-9DA0-4304-1EAB-3433EB0356F0}"/>
              </a:ext>
            </a:extLst>
          </p:cNvPr>
          <p:cNvGrpSpPr/>
          <p:nvPr/>
        </p:nvGrpSpPr>
        <p:grpSpPr>
          <a:xfrm>
            <a:off x="4450639" y="4112965"/>
            <a:ext cx="1716480" cy="1362055"/>
            <a:chOff x="671119" y="1147465"/>
            <a:chExt cx="1937857" cy="136205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634F35-4AAB-5EB2-BBDC-453A6F0ECFF0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54754E-943A-A2B9-3410-D9827D85A8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D6ED920-36F8-FB69-9405-D0EE753A701A}"/>
                </a:ext>
              </a:extLst>
            </p:cNvPr>
            <p:cNvSpPr/>
            <p:nvPr/>
          </p:nvSpPr>
          <p:spPr>
            <a:xfrm>
              <a:off x="1267069" y="1263357"/>
              <a:ext cx="74597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Airline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8141B8-4F51-B907-4E50-2F4D12C40A3E}"/>
                </a:ext>
              </a:extLst>
            </p:cNvPr>
            <p:cNvSpPr/>
            <p:nvPr/>
          </p:nvSpPr>
          <p:spPr>
            <a:xfrm>
              <a:off x="722532" y="1737066"/>
              <a:ext cx="257347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-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815DC-32CA-E373-D087-54FE47C96D9C}"/>
              </a:ext>
            </a:extLst>
          </p:cNvPr>
          <p:cNvGrpSpPr/>
          <p:nvPr/>
        </p:nvGrpSpPr>
        <p:grpSpPr>
          <a:xfrm>
            <a:off x="6320078" y="4123125"/>
            <a:ext cx="2096486" cy="1362055"/>
            <a:chOff x="671119" y="1147465"/>
            <a:chExt cx="1937857" cy="136205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D3FD8FF-AA68-7863-E530-9A0E9FC2CBCF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E3B71C-1A40-022E-CB97-527374ECAB8B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01B7E1F-908E-086E-84F9-F77C2179A7C6}"/>
                </a:ext>
              </a:extLst>
            </p:cNvPr>
            <p:cNvSpPr/>
            <p:nvPr/>
          </p:nvSpPr>
          <p:spPr>
            <a:xfrm>
              <a:off x="1202826" y="1263357"/>
              <a:ext cx="87446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ooking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31F3B0F-D6D1-A631-D114-1999B2AA99C8}"/>
                </a:ext>
              </a:extLst>
            </p:cNvPr>
            <p:cNvSpPr/>
            <p:nvPr/>
          </p:nvSpPr>
          <p:spPr>
            <a:xfrm>
              <a:off x="722532" y="1737066"/>
              <a:ext cx="1671669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- - </a:t>
              </a:r>
              <a:r>
                <a:rPr lang="en-US" sz="1100" b="0" cap="none" spc="0" dirty="0" err="1">
                  <a:ln w="0"/>
                  <a:solidFill>
                    <a:schemeClr val="tx1"/>
                  </a:solidFill>
                </a:rPr>
                <a:t>booking</a:t>
              </a:r>
              <a:r>
                <a:rPr lang="en-US" sz="1100" dirty="0" err="1">
                  <a:ln w="0"/>
                </a:rPr>
                <a:t>Reference</a:t>
              </a:r>
              <a:r>
                <a:rPr lang="en-US" sz="1100" dirty="0">
                  <a:ln w="0"/>
                </a:rPr>
                <a:t>: string;</a:t>
              </a:r>
              <a:endParaRPr lang="en-US" sz="11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F51DA1-BD62-6754-5FC9-0C74729A574B}"/>
              </a:ext>
            </a:extLst>
          </p:cNvPr>
          <p:cNvGrpSpPr/>
          <p:nvPr/>
        </p:nvGrpSpPr>
        <p:grpSpPr>
          <a:xfrm>
            <a:off x="8241011" y="1147463"/>
            <a:ext cx="1988077" cy="1362055"/>
            <a:chOff x="671119" y="1147465"/>
            <a:chExt cx="2104025" cy="13620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EF02C8-A365-763C-52CC-24D811FFF175}"/>
                </a:ext>
              </a:extLst>
            </p:cNvPr>
            <p:cNvSpPr/>
            <p:nvPr/>
          </p:nvSpPr>
          <p:spPr>
            <a:xfrm>
              <a:off x="671119" y="1147465"/>
              <a:ext cx="1937857" cy="13620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D1A858-1E51-0CC3-530E-47521A26626D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9" y="1687026"/>
              <a:ext cx="19378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234DB8-3BE4-2CFC-9C70-F75698A5BDAA}"/>
                </a:ext>
              </a:extLst>
            </p:cNvPr>
            <p:cNvSpPr/>
            <p:nvPr/>
          </p:nvSpPr>
          <p:spPr>
            <a:xfrm>
              <a:off x="1188344" y="1263357"/>
              <a:ext cx="90342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Airplane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F26E56-0E10-A8CC-6588-887780EB8AA1}"/>
                </a:ext>
              </a:extLst>
            </p:cNvPr>
            <p:cNvSpPr/>
            <p:nvPr/>
          </p:nvSpPr>
          <p:spPr>
            <a:xfrm>
              <a:off x="722532" y="1737066"/>
              <a:ext cx="2052612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- </a:t>
              </a:r>
              <a:r>
                <a:rPr lang="en-US" sz="1100" dirty="0" err="1"/>
                <a:t>registration</a:t>
              </a:r>
              <a:r>
                <a:rPr lang="en-US" sz="1100" b="0" cap="none" spc="0" dirty="0" err="1">
                  <a:ln w="0"/>
                  <a:solidFill>
                    <a:schemeClr val="tx1"/>
                  </a:solidFill>
                </a:rPr>
                <a:t>Number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</a:rPr>
                <a:t>: string </a:t>
              </a:r>
              <a:endParaRPr lang="en-US" sz="1400" b="0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62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96CF7-1457-17A6-24AE-03033B97B3A1}"/>
              </a:ext>
            </a:extLst>
          </p:cNvPr>
          <p:cNvSpPr/>
          <p:nvPr/>
        </p:nvSpPr>
        <p:spPr>
          <a:xfrm>
            <a:off x="3950989" y="224135"/>
            <a:ext cx="4290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Group 23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9CB97D-C517-0066-C96C-C100D4829F9A}"/>
              </a:ext>
            </a:extLst>
          </p:cNvPr>
          <p:cNvGrpSpPr/>
          <p:nvPr/>
        </p:nvGrpSpPr>
        <p:grpSpPr>
          <a:xfrm>
            <a:off x="478077" y="1442104"/>
            <a:ext cx="1716481" cy="1859895"/>
            <a:chOff x="671117" y="2580024"/>
            <a:chExt cx="1716481" cy="185989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A6CFF4-C8E5-9218-6E17-8B2E0F06930D}"/>
                </a:ext>
              </a:extLst>
            </p:cNvPr>
            <p:cNvSpPr/>
            <p:nvPr/>
          </p:nvSpPr>
          <p:spPr>
            <a:xfrm>
              <a:off x="671117" y="2580024"/>
              <a:ext cx="1716481" cy="1859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FB561E-2927-86BD-C469-D391C3A5F2D8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" y="3119586"/>
              <a:ext cx="17164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1ED9E6-5973-629A-9A27-02332758D41F}"/>
                </a:ext>
              </a:extLst>
            </p:cNvPr>
            <p:cNvSpPr/>
            <p:nvPr/>
          </p:nvSpPr>
          <p:spPr>
            <a:xfrm>
              <a:off x="1078017" y="2795468"/>
              <a:ext cx="90268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MealType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EBDAD6-6878-914E-3AF2-809BF090ED9A}"/>
                </a:ext>
              </a:extLst>
            </p:cNvPr>
            <p:cNvSpPr/>
            <p:nvPr/>
          </p:nvSpPr>
          <p:spPr>
            <a:xfrm>
              <a:off x="671117" y="3135928"/>
              <a:ext cx="93442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>
                  <a:ln w="0"/>
                </a:rPr>
                <a:t>- Vegetarian</a:t>
              </a:r>
            </a:p>
            <a:p>
              <a:r>
                <a:rPr lang="en-US" sz="1200" dirty="0">
                  <a:ln w="0"/>
                </a:rPr>
                <a:t>- Vegan</a:t>
              </a:r>
            </a:p>
            <a:p>
              <a:r>
                <a:rPr lang="en-US" sz="1200" dirty="0">
                  <a:ln w="0"/>
                </a:rPr>
                <a:t>- dairy-free</a:t>
              </a:r>
            </a:p>
            <a:p>
              <a:r>
                <a:rPr lang="en-US" sz="1200" dirty="0">
                  <a:ln w="0"/>
                </a:rPr>
                <a:t>- Halal</a:t>
              </a:r>
            </a:p>
            <a:p>
              <a:r>
                <a:rPr lang="en-US" sz="1200" dirty="0">
                  <a:ln w="0"/>
                </a:rPr>
                <a:t>- Kosher</a:t>
              </a:r>
            </a:p>
            <a:p>
              <a:r>
                <a:rPr lang="en-US" sz="1200" dirty="0">
                  <a:ln w="0"/>
                </a:rPr>
                <a:t>- forth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B976E6-BA59-3D03-FFB7-D010E9BCC183}"/>
                </a:ext>
              </a:extLst>
            </p:cNvPr>
            <p:cNvSpPr/>
            <p:nvPr/>
          </p:nvSpPr>
          <p:spPr>
            <a:xfrm>
              <a:off x="1072897" y="2580025"/>
              <a:ext cx="9637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&lt;&lt;Enum&gt;&gt;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9A985-6796-F29F-10B9-E962A8807B0A}"/>
              </a:ext>
            </a:extLst>
          </p:cNvPr>
          <p:cNvGrpSpPr/>
          <p:nvPr/>
        </p:nvGrpSpPr>
        <p:grpSpPr>
          <a:xfrm>
            <a:off x="2438957" y="1442104"/>
            <a:ext cx="1716481" cy="1859895"/>
            <a:chOff x="671117" y="2580024"/>
            <a:chExt cx="1716481" cy="1859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7EEC86-2CCF-C33F-9B68-2AF03CCD6A3D}"/>
                </a:ext>
              </a:extLst>
            </p:cNvPr>
            <p:cNvSpPr/>
            <p:nvPr/>
          </p:nvSpPr>
          <p:spPr>
            <a:xfrm>
              <a:off x="671117" y="2580024"/>
              <a:ext cx="1716481" cy="1859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F25CB9-8D26-6A57-7460-0A3CF3AE96C2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" y="3119586"/>
              <a:ext cx="17164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3B9660-CB16-2149-5F87-AA31FC7696E4}"/>
                </a:ext>
              </a:extLst>
            </p:cNvPr>
            <p:cNvSpPr/>
            <p:nvPr/>
          </p:nvSpPr>
          <p:spPr>
            <a:xfrm>
              <a:off x="1048525" y="2795468"/>
              <a:ext cx="9616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TicketType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216167-0BB9-AFB8-A8BB-555EA3E65802}"/>
                </a:ext>
              </a:extLst>
            </p:cNvPr>
            <p:cNvSpPr/>
            <p:nvPr/>
          </p:nvSpPr>
          <p:spPr>
            <a:xfrm>
              <a:off x="671117" y="3135928"/>
              <a:ext cx="1286058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>
                  <a:ln w="0"/>
                </a:rPr>
                <a:t>- Economy Classic</a:t>
              </a:r>
            </a:p>
            <a:p>
              <a:r>
                <a:rPr lang="en-US" sz="1200" dirty="0">
                  <a:ln w="0"/>
                </a:rPr>
                <a:t>- Economy Flex</a:t>
              </a:r>
            </a:p>
            <a:p>
              <a:r>
                <a:rPr lang="en-US" sz="1200" dirty="0">
                  <a:ln w="0"/>
                </a:rPr>
                <a:t>- Business Class</a:t>
              </a:r>
            </a:p>
            <a:p>
              <a:r>
                <a:rPr lang="en-US" sz="1200" dirty="0">
                  <a:ln w="0"/>
                </a:rPr>
                <a:t>- fare basis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802BE9-589C-07E6-6980-2589B38D69AB}"/>
                </a:ext>
              </a:extLst>
            </p:cNvPr>
            <p:cNvSpPr/>
            <p:nvPr/>
          </p:nvSpPr>
          <p:spPr>
            <a:xfrm>
              <a:off x="1072897" y="2580025"/>
              <a:ext cx="9637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&lt;&lt;Enum&gt;&gt;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67C3E4-8B33-54D3-AD83-BD6DBA6E004D}"/>
              </a:ext>
            </a:extLst>
          </p:cNvPr>
          <p:cNvGrpSpPr/>
          <p:nvPr/>
        </p:nvGrpSpPr>
        <p:grpSpPr>
          <a:xfrm>
            <a:off x="4288077" y="1442104"/>
            <a:ext cx="1716481" cy="1859895"/>
            <a:chOff x="671117" y="2580024"/>
            <a:chExt cx="1716481" cy="18598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66A3419-900F-F80F-77C6-D81ED196DD1E}"/>
                </a:ext>
              </a:extLst>
            </p:cNvPr>
            <p:cNvSpPr/>
            <p:nvPr/>
          </p:nvSpPr>
          <p:spPr>
            <a:xfrm>
              <a:off x="671117" y="2580024"/>
              <a:ext cx="1716481" cy="1859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591CD0-54A7-3C3A-ECD5-B32CABB095A9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" y="3119586"/>
              <a:ext cx="17164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884A5E-CDF9-A651-AC05-9AF2E984D415}"/>
                </a:ext>
              </a:extLst>
            </p:cNvPr>
            <p:cNvSpPr/>
            <p:nvPr/>
          </p:nvSpPr>
          <p:spPr>
            <a:xfrm>
              <a:off x="986940" y="2795468"/>
              <a:ext cx="108484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JobCategory</a:t>
              </a:r>
              <a:endPara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97A6DB-384E-90DC-8BE9-449D89950839}"/>
                </a:ext>
              </a:extLst>
            </p:cNvPr>
            <p:cNvSpPr/>
            <p:nvPr/>
          </p:nvSpPr>
          <p:spPr>
            <a:xfrm>
              <a:off x="671117" y="3135928"/>
              <a:ext cx="135748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>
                  <a:ln w="0"/>
                </a:rPr>
                <a:t>- Pilot</a:t>
              </a:r>
            </a:p>
            <a:p>
              <a:r>
                <a:rPr lang="en-US" sz="1200" dirty="0">
                  <a:ln w="0"/>
                </a:rPr>
                <a:t>- Chef</a:t>
              </a:r>
            </a:p>
            <a:p>
              <a:r>
                <a:rPr lang="en-US" sz="1200" dirty="0">
                  <a:ln w="0"/>
                </a:rPr>
                <a:t>- Co-Pilot</a:t>
              </a:r>
            </a:p>
            <a:p>
              <a:r>
                <a:rPr lang="en-US" sz="1200" dirty="0">
                  <a:ln w="0"/>
                </a:rPr>
                <a:t>- </a:t>
              </a:r>
              <a:r>
                <a:rPr lang="en-US" sz="1200" dirty="0"/>
                <a:t>baggage handlers</a:t>
              </a:r>
              <a:endParaRPr lang="en-US" sz="1200" dirty="0">
                <a:ln w="0"/>
              </a:endParaRPr>
            </a:p>
            <a:p>
              <a:r>
                <a:rPr lang="en-US" sz="1200" dirty="0">
                  <a:ln w="0"/>
                </a:rPr>
                <a:t>- </a:t>
              </a:r>
              <a:r>
                <a:rPr lang="en-US" sz="1200" dirty="0"/>
                <a:t>attendant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C1DDF5-A378-1D47-D653-833E46AA2A99}"/>
                </a:ext>
              </a:extLst>
            </p:cNvPr>
            <p:cNvSpPr/>
            <p:nvPr/>
          </p:nvSpPr>
          <p:spPr>
            <a:xfrm>
              <a:off x="1072897" y="2580025"/>
              <a:ext cx="9637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&lt;&lt;Enum&gt;&gt;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18A1F2-B7EB-CDE5-A1DE-C4D8914372D4}"/>
              </a:ext>
            </a:extLst>
          </p:cNvPr>
          <p:cNvGrpSpPr/>
          <p:nvPr/>
        </p:nvGrpSpPr>
        <p:grpSpPr>
          <a:xfrm>
            <a:off x="6316688" y="1442104"/>
            <a:ext cx="1716481" cy="1859895"/>
            <a:chOff x="671117" y="2580024"/>
            <a:chExt cx="1716481" cy="185989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7F793E-5E55-06A7-24FE-8D9BB1427DC8}"/>
                </a:ext>
              </a:extLst>
            </p:cNvPr>
            <p:cNvSpPr/>
            <p:nvPr/>
          </p:nvSpPr>
          <p:spPr>
            <a:xfrm>
              <a:off x="671117" y="2580024"/>
              <a:ext cx="1716481" cy="1859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6ED0E0-2C9B-6EC9-D034-3460033C0406}"/>
                </a:ext>
              </a:extLst>
            </p:cNvPr>
            <p:cNvCxnSpPr>
              <a:cxnSpLocks/>
            </p:cNvCxnSpPr>
            <p:nvPr/>
          </p:nvCxnSpPr>
          <p:spPr>
            <a:xfrm>
              <a:off x="671117" y="3119586"/>
              <a:ext cx="17164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8B3128-7B81-79ED-7EA9-E1D34631F217}"/>
                </a:ext>
              </a:extLst>
            </p:cNvPr>
            <p:cNvSpPr/>
            <p:nvPr/>
          </p:nvSpPr>
          <p:spPr>
            <a:xfrm>
              <a:off x="1164521" y="2795468"/>
              <a:ext cx="72968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Gender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BA035E4-BF68-67A3-7552-BD02C9E471B0}"/>
                </a:ext>
              </a:extLst>
            </p:cNvPr>
            <p:cNvSpPr/>
            <p:nvPr/>
          </p:nvSpPr>
          <p:spPr>
            <a:xfrm>
              <a:off x="712381" y="3136393"/>
              <a:ext cx="72103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dirty="0">
                  <a:ln w="0"/>
                </a:rPr>
                <a:t>- Male</a:t>
              </a:r>
            </a:p>
            <a:p>
              <a:r>
                <a:rPr lang="en-US" sz="1200" dirty="0">
                  <a:ln w="0"/>
                </a:rPr>
                <a:t>- Female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7ED68F1-CAB3-3DB3-80AC-9E4997B12FF4}"/>
                </a:ext>
              </a:extLst>
            </p:cNvPr>
            <p:cNvSpPr/>
            <p:nvPr/>
          </p:nvSpPr>
          <p:spPr>
            <a:xfrm>
              <a:off x="1072897" y="2580025"/>
              <a:ext cx="9637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&lt;&lt;Enum&gt;&gt;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3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173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Vireak Roeun</dc:creator>
  <cp:lastModifiedBy>Visal Sork</cp:lastModifiedBy>
  <cp:revision>3</cp:revision>
  <dcterms:created xsi:type="dcterms:W3CDTF">2023-04-24T07:48:46Z</dcterms:created>
  <dcterms:modified xsi:type="dcterms:W3CDTF">2023-04-24T17:51:22Z</dcterms:modified>
</cp:coreProperties>
</file>