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58" r:id="rId6"/>
    <p:sldId id="272" r:id="rId7"/>
    <p:sldId id="270" r:id="rId8"/>
    <p:sldId id="271" r:id="rId9"/>
    <p:sldId id="273" r:id="rId10"/>
    <p:sldId id="27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2HTnSVZAqUhNZQdwFH60tD1U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8" autoAdjust="0"/>
  </p:normalViewPr>
  <p:slideViewPr>
    <p:cSldViewPr snapToGrid="0">
      <p:cViewPr varScale="1">
        <p:scale>
          <a:sx n="54" d="100"/>
          <a:sy n="54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8" name="Google Shape;1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0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Trainers: students can look for full-time job JD (ERO will contact the company to explain our </a:t>
            </a:r>
            <a:r>
              <a:rPr lang="en-US" smtClean="0"/>
              <a:t>internship requirements)</a:t>
            </a:r>
            <a:endParaRPr lang="en-US" dirty="0" smtClean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Even</a:t>
            </a:r>
            <a:r>
              <a:rPr lang="en-US" baseline="0" dirty="0" smtClean="0"/>
              <a:t> if students find position they want to apply, PNC will provide them a back-up plan in case</a:t>
            </a:r>
            <a:endParaRPr dirty="0"/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Trainers: Collect info for students (can help during matching session)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71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Trainer: examples of project, gained</a:t>
            </a:r>
            <a:r>
              <a:rPr lang="en-US" baseline="0" dirty="0" smtClean="0"/>
              <a:t> skills, quickly know if the candidate is professional (pictures, info highlighted, info given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27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03897" y="2581965"/>
            <a:ext cx="957072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ready for your internship!</a:t>
            </a:r>
            <a:endParaRPr sz="6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181717" y="2159074"/>
            <a:ext cx="9792900" cy="2969400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5"/>
          <p:cNvSpPr txBox="1">
            <a:spLocks/>
          </p:cNvSpPr>
          <p:nvPr/>
        </p:nvSpPr>
        <p:spPr>
          <a:xfrm>
            <a:off x="1996225" y="377700"/>
            <a:ext cx="864457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 smtClean="0"/>
              <a:t>Prospect internship opportunities</a:t>
            </a:r>
            <a:endParaRPr lang="en-US" dirty="0"/>
          </a:p>
        </p:txBody>
      </p:sp>
      <p:sp>
        <p:nvSpPr>
          <p:cNvPr id="5" name="Google Shape;154;p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0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907458" y="2528207"/>
            <a:ext cx="1010124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process of internship application at PNC</a:t>
            </a:r>
          </a:p>
          <a:p>
            <a:pPr marL="431800" marR="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and optimize your LinkedIn profile</a:t>
            </a:r>
          </a:p>
          <a:p>
            <a:pPr marL="431800" marR="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Prospect internship opportunities</a:t>
            </a:r>
            <a:endParaRPr sz="28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0" y="1004016"/>
            <a:ext cx="775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2090050" y="2067200"/>
            <a:ext cx="7374000" cy="240647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594939" y="2300963"/>
            <a:ext cx="653011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internship is around the corner!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Why is it important to do an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internship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 your studies?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are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your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expectations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from these 4 months working in a company?</a:t>
            </a:r>
          </a:p>
        </p:txBody>
      </p:sp>
      <p:sp>
        <p:nvSpPr>
          <p:cNvPr id="10" name="Google Shape;103;p4"/>
          <p:cNvSpPr txBox="1"/>
          <p:nvPr/>
        </p:nvSpPr>
        <p:spPr>
          <a:xfrm>
            <a:off x="2090050" y="307093"/>
            <a:ext cx="9378486" cy="129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expect from your internship?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939" y="4700240"/>
            <a:ext cx="1831759" cy="18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4"/>
          <p:cNvSpPr txBox="1"/>
          <p:nvPr/>
        </p:nvSpPr>
        <p:spPr>
          <a:xfrm>
            <a:off x="2056430" y="61567"/>
            <a:ext cx="7280437" cy="129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benefits of an internship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5;p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4"/>
          <p:cNvSpPr txBox="1"/>
          <p:nvPr/>
        </p:nvSpPr>
        <p:spPr>
          <a:xfrm>
            <a:off x="158900" y="847914"/>
            <a:ext cx="6816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331" y="409039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00" y="503074"/>
            <a:ext cx="465150" cy="5105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1232" y="2156328"/>
            <a:ext cx="2778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Skills development</a:t>
            </a: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pply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theoretical knowledge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you've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gained in classrooms to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actual work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situations</a:t>
            </a: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areas such as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teamwork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problem-solving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time management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skills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4742" y="2143760"/>
            <a:ext cx="33997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Employability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Meet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professionals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develop your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resume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this valuable experience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enhance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candidate's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credibility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Internship can lead to a full-time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job offer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your company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3134" y="2316480"/>
            <a:ext cx="3081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Career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Clarify your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career goals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this experience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into the inner workings of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IT industry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including its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culture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trends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opportunities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45;p21"/>
          <p:cNvSpPr/>
          <p:nvPr/>
        </p:nvSpPr>
        <p:spPr>
          <a:xfrm>
            <a:off x="414451" y="1800728"/>
            <a:ext cx="3417978" cy="459034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5;p21"/>
          <p:cNvSpPr/>
          <p:nvPr/>
        </p:nvSpPr>
        <p:spPr>
          <a:xfrm>
            <a:off x="4234611" y="1800728"/>
            <a:ext cx="3417978" cy="459034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5;p21"/>
          <p:cNvSpPr/>
          <p:nvPr/>
        </p:nvSpPr>
        <p:spPr>
          <a:xfrm>
            <a:off x="8136051" y="1830770"/>
            <a:ext cx="3415869" cy="459034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2056430" y="61567"/>
            <a:ext cx="7280437" cy="129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towards internship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5453841" y="5358559"/>
            <a:ext cx="1032419" cy="1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108;p4"/>
          <p:cNvCxnSpPr/>
          <p:nvPr/>
        </p:nvCxnSpPr>
        <p:spPr>
          <a:xfrm>
            <a:off x="7721391" y="5369694"/>
            <a:ext cx="1032419" cy="1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4"/>
          <p:cNvSpPr txBox="1"/>
          <p:nvPr/>
        </p:nvSpPr>
        <p:spPr>
          <a:xfrm>
            <a:off x="4043873" y="5868504"/>
            <a:ext cx="157325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Workshops by professionals on applications</a:t>
            </a:r>
            <a:endParaRPr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6290701" y="5868504"/>
            <a:ext cx="154308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Prepare and send your application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614688" y="5888596"/>
            <a:ext cx="183241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 internal and external mock-interviews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3288840" y="5369693"/>
            <a:ext cx="1032419" cy="1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4" y="2998883"/>
            <a:ext cx="1235181" cy="12351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635056" y="5892081"/>
            <a:ext cx="17805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 JD from PNC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58900" y="847914"/>
            <a:ext cx="6816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331" y="409039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500" y="503074"/>
            <a:ext cx="465150" cy="510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07;p4"/>
          <p:cNvCxnSpPr/>
          <p:nvPr/>
        </p:nvCxnSpPr>
        <p:spPr>
          <a:xfrm flipV="1">
            <a:off x="4813157" y="1492009"/>
            <a:ext cx="1320016" cy="895783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109;p4"/>
          <p:cNvSpPr txBox="1"/>
          <p:nvPr/>
        </p:nvSpPr>
        <p:spPr>
          <a:xfrm>
            <a:off x="3642064" y="2877851"/>
            <a:ext cx="157325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2"/>
                </a:solidFill>
              </a:rPr>
              <a:t>Share JD and contact to PL trainer</a:t>
            </a:r>
            <a:endParaRPr dirty="0"/>
          </a:p>
        </p:txBody>
      </p:sp>
      <p:sp>
        <p:nvSpPr>
          <p:cNvPr id="24" name="Google Shape;110;p4"/>
          <p:cNvSpPr txBox="1"/>
          <p:nvPr/>
        </p:nvSpPr>
        <p:spPr>
          <a:xfrm>
            <a:off x="5617125" y="1745484"/>
            <a:ext cx="193557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Approved!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12;p4"/>
          <p:cNvCxnSpPr/>
          <p:nvPr/>
        </p:nvCxnSpPr>
        <p:spPr>
          <a:xfrm>
            <a:off x="2797017" y="2379039"/>
            <a:ext cx="1032419" cy="1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114;p4"/>
          <p:cNvSpPr txBox="1"/>
          <p:nvPr/>
        </p:nvSpPr>
        <p:spPr>
          <a:xfrm>
            <a:off x="1538811" y="2877851"/>
            <a:ext cx="146488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an opportunity by yourself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043" y="1972810"/>
            <a:ext cx="905041" cy="905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369" y="1884976"/>
            <a:ext cx="964105" cy="964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173" y="861601"/>
            <a:ext cx="977314" cy="977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3173" y="2105121"/>
            <a:ext cx="762821" cy="762821"/>
          </a:xfrm>
          <a:prstGeom prst="rect">
            <a:avLst/>
          </a:prstGeom>
        </p:spPr>
      </p:pic>
      <p:sp>
        <p:nvSpPr>
          <p:cNvPr id="40" name="Google Shape;110;p4"/>
          <p:cNvSpPr txBox="1"/>
          <p:nvPr/>
        </p:nvSpPr>
        <p:spPr>
          <a:xfrm>
            <a:off x="5617125" y="2874542"/>
            <a:ext cx="193557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Disapproved!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107;p4"/>
          <p:cNvCxnSpPr/>
          <p:nvPr/>
        </p:nvCxnSpPr>
        <p:spPr>
          <a:xfrm>
            <a:off x="4813157" y="2386611"/>
            <a:ext cx="1341949" cy="28433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111;p4"/>
          <p:cNvSpPr txBox="1"/>
          <p:nvPr/>
        </p:nvSpPr>
        <p:spPr>
          <a:xfrm>
            <a:off x="9973502" y="3710884"/>
            <a:ext cx="18324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2"/>
                </a:solidFill>
              </a:rPr>
              <a:t>Interview at the company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11;p4"/>
          <p:cNvSpPr txBox="1"/>
          <p:nvPr/>
        </p:nvSpPr>
        <p:spPr>
          <a:xfrm>
            <a:off x="-143537" y="4291905"/>
            <a:ext cx="18324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2"/>
                </a:solidFill>
              </a:rPr>
              <a:t>Define your internship goals</a:t>
            </a:r>
            <a:endParaRPr sz="1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6225" y="4773929"/>
            <a:ext cx="1058238" cy="1058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7989" y="4725269"/>
            <a:ext cx="1155557" cy="11555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3762" y="4735206"/>
            <a:ext cx="1096961" cy="1096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4478" y="4779572"/>
            <a:ext cx="1109024" cy="11090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4083" y="2575745"/>
            <a:ext cx="1213065" cy="1213065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2216203" y="3143892"/>
            <a:ext cx="3855824" cy="1561672"/>
          </a:xfrm>
          <a:custGeom>
            <a:avLst/>
            <a:gdLst>
              <a:gd name="connsiteX0" fmla="*/ 3855824 w 3855824"/>
              <a:gd name="connsiteY0" fmla="*/ 0 h 1561672"/>
              <a:gd name="connsiteX1" fmla="*/ 1924282 w 3855824"/>
              <a:gd name="connsiteY1" fmla="*/ 955497 h 1561672"/>
              <a:gd name="connsiteX2" fmla="*/ 116031 w 3855824"/>
              <a:gd name="connsiteY2" fmla="*/ 1047964 h 1561672"/>
              <a:gd name="connsiteX3" fmla="*/ 331788 w 3855824"/>
              <a:gd name="connsiteY3" fmla="*/ 1561672 h 15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824" h="1561672">
                <a:moveTo>
                  <a:pt x="3855824" y="0"/>
                </a:moveTo>
                <a:cubicBezTo>
                  <a:pt x="3201702" y="390418"/>
                  <a:pt x="2547581" y="780836"/>
                  <a:pt x="1924282" y="955497"/>
                </a:cubicBezTo>
                <a:cubicBezTo>
                  <a:pt x="1300983" y="1130158"/>
                  <a:pt x="381447" y="946935"/>
                  <a:pt x="116031" y="1047964"/>
                </a:cubicBezTo>
                <a:cubicBezTo>
                  <a:pt x="-149385" y="1148993"/>
                  <a:pt x="91201" y="1355332"/>
                  <a:pt x="331788" y="156167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11739" y="1432070"/>
            <a:ext cx="3288448" cy="3304317"/>
          </a:xfrm>
          <a:custGeom>
            <a:avLst/>
            <a:gdLst>
              <a:gd name="connsiteX0" fmla="*/ 1818526 w 3288448"/>
              <a:gd name="connsiteY0" fmla="*/ 67957 h 3304317"/>
              <a:gd name="connsiteX1" fmla="*/ 3226086 w 3288448"/>
              <a:gd name="connsiteY1" fmla="*/ 427552 h 3304317"/>
              <a:gd name="connsiteX2" fmla="*/ 0 w 3288448"/>
              <a:gd name="connsiteY2" fmla="*/ 3304317 h 330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448" h="3304317">
                <a:moveTo>
                  <a:pt x="1818526" y="67957"/>
                </a:moveTo>
                <a:cubicBezTo>
                  <a:pt x="2673850" y="-21942"/>
                  <a:pt x="3529174" y="-111841"/>
                  <a:pt x="3226086" y="427552"/>
                </a:cubicBezTo>
                <a:cubicBezTo>
                  <a:pt x="2922998" y="966945"/>
                  <a:pt x="0" y="3304317"/>
                  <a:pt x="0" y="3304317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oogle Shape;107;p4"/>
          <p:cNvCxnSpPr/>
          <p:nvPr/>
        </p:nvCxnSpPr>
        <p:spPr>
          <a:xfrm flipV="1">
            <a:off x="1261947" y="2575745"/>
            <a:ext cx="492685" cy="915668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107;p4"/>
          <p:cNvCxnSpPr/>
          <p:nvPr/>
        </p:nvCxnSpPr>
        <p:spPr>
          <a:xfrm>
            <a:off x="1215341" y="4138861"/>
            <a:ext cx="615346" cy="80300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" name="Google Shape;107;p4"/>
          <p:cNvCxnSpPr/>
          <p:nvPr/>
        </p:nvCxnSpPr>
        <p:spPr>
          <a:xfrm flipV="1">
            <a:off x="9569156" y="3432534"/>
            <a:ext cx="612811" cy="12168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4"/>
          <p:cNvSpPr txBox="1"/>
          <p:nvPr/>
        </p:nvSpPr>
        <p:spPr>
          <a:xfrm>
            <a:off x="2056430" y="61567"/>
            <a:ext cx="7280437" cy="129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&amp; Evaluation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5;p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4"/>
          <p:cNvSpPr txBox="1"/>
          <p:nvPr/>
        </p:nvSpPr>
        <p:spPr>
          <a:xfrm>
            <a:off x="158900" y="847914"/>
            <a:ext cx="6816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331" y="409039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00" y="503074"/>
            <a:ext cx="465150" cy="510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288026" y="2861187"/>
            <a:ext cx="10107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9536" y="2438400"/>
            <a:ext cx="1368172" cy="31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April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723" y="2433484"/>
            <a:ext cx="1368172" cy="31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May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3044" y="2433484"/>
            <a:ext cx="1368172" cy="31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June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102" y="2433484"/>
            <a:ext cx="1368172" cy="31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July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1501" y="2433484"/>
            <a:ext cx="1368172" cy="31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August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" name="Google Shape;1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237" y="2949519"/>
            <a:ext cx="670232" cy="67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124382" y="3082674"/>
            <a:ext cx="13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INTERNSHIP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STEPS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382" y="4052462"/>
            <a:ext cx="136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WORKSHOPS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718" y="2969343"/>
            <a:ext cx="670232" cy="6702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316" y="2969343"/>
            <a:ext cx="672813" cy="6728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044" y="2914250"/>
            <a:ext cx="725325" cy="7253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1501" y="2921497"/>
            <a:ext cx="845574" cy="84557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35436" y="4000420"/>
            <a:ext cx="13681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CV &amp; CL in the IT industry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Report your progress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5798" y="4048698"/>
            <a:ext cx="1368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Perform great job interviews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Labor law and code of conduct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382" y="5563695"/>
            <a:ext cx="136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6224" y="5563695"/>
            <a:ext cx="13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CV &amp; CL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40%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6133" y="5563695"/>
            <a:ext cx="13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Video project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40%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1620" y="5572164"/>
            <a:ext cx="13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Portfolio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20%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5"/>
          <p:cNvSpPr txBox="1">
            <a:spLocks noGrp="1"/>
          </p:cNvSpPr>
          <p:nvPr>
            <p:ph type="title"/>
          </p:nvPr>
        </p:nvSpPr>
        <p:spPr>
          <a:xfrm>
            <a:off x="1996225" y="107300"/>
            <a:ext cx="864457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What is your dream internship?</a:t>
            </a:r>
            <a:endParaRPr dirty="0"/>
          </a:p>
        </p:txBody>
      </p:sp>
      <p:sp>
        <p:nvSpPr>
          <p:cNvPr id="5" name="Google Shape;154;p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7;p5"/>
          <p:cNvSpPr txBox="1"/>
          <p:nvPr/>
        </p:nvSpPr>
        <p:spPr>
          <a:xfrm>
            <a:off x="31758" y="1015948"/>
            <a:ext cx="8637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5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04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289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6;p21"/>
          <p:cNvSpPr txBox="1"/>
          <p:nvPr/>
        </p:nvSpPr>
        <p:spPr>
          <a:xfrm>
            <a:off x="2594939" y="2300963"/>
            <a:ext cx="653011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you like to work as?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kind of company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would you like to work at?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other criteria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are important for you?</a:t>
            </a:r>
          </a:p>
        </p:txBody>
      </p:sp>
      <p:sp>
        <p:nvSpPr>
          <p:cNvPr id="12" name="Google Shape;163;p5"/>
          <p:cNvSpPr txBox="1"/>
          <p:nvPr/>
        </p:nvSpPr>
        <p:spPr>
          <a:xfrm>
            <a:off x="1279850" y="5410057"/>
            <a:ext cx="268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4;p5"/>
          <p:cNvSpPr/>
          <p:nvPr/>
        </p:nvSpPr>
        <p:spPr>
          <a:xfrm>
            <a:off x="3979793" y="5399527"/>
            <a:ext cx="364800" cy="357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65;p5"/>
          <p:cNvSpPr/>
          <p:nvPr/>
        </p:nvSpPr>
        <p:spPr>
          <a:xfrm>
            <a:off x="6812189" y="5399525"/>
            <a:ext cx="1915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6;p5"/>
          <p:cNvSpPr/>
          <p:nvPr/>
        </p:nvSpPr>
        <p:spPr>
          <a:xfrm>
            <a:off x="6402930" y="5399525"/>
            <a:ext cx="364800" cy="357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7;p5"/>
          <p:cNvSpPr/>
          <p:nvPr/>
        </p:nvSpPr>
        <p:spPr>
          <a:xfrm>
            <a:off x="9621406" y="5399525"/>
            <a:ext cx="218451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 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65;p5"/>
          <p:cNvSpPr/>
          <p:nvPr/>
        </p:nvSpPr>
        <p:spPr>
          <a:xfrm>
            <a:off x="4359236" y="5399526"/>
            <a:ext cx="1915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66;p5"/>
          <p:cNvSpPr/>
          <p:nvPr/>
        </p:nvSpPr>
        <p:spPr>
          <a:xfrm>
            <a:off x="9257776" y="5391157"/>
            <a:ext cx="364800" cy="357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61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5"/>
          <p:cNvSpPr txBox="1">
            <a:spLocks noGrp="1"/>
          </p:cNvSpPr>
          <p:nvPr>
            <p:ph type="title"/>
          </p:nvPr>
        </p:nvSpPr>
        <p:spPr>
          <a:xfrm>
            <a:off x="1996225" y="377700"/>
            <a:ext cx="864457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What is important to mention on LinkedIn?</a:t>
            </a:r>
            <a:endParaRPr dirty="0"/>
          </a:p>
        </p:txBody>
      </p:sp>
      <p:sp>
        <p:nvSpPr>
          <p:cNvPr id="5" name="Google Shape;154;p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7;p5"/>
          <p:cNvSpPr txBox="1"/>
          <p:nvPr/>
        </p:nvSpPr>
        <p:spPr>
          <a:xfrm>
            <a:off x="31758" y="1015948"/>
            <a:ext cx="8637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3;p5"/>
          <p:cNvSpPr txBox="1"/>
          <p:nvPr/>
        </p:nvSpPr>
        <p:spPr>
          <a:xfrm>
            <a:off x="1279850" y="5410057"/>
            <a:ext cx="268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4;p5"/>
          <p:cNvSpPr/>
          <p:nvPr/>
        </p:nvSpPr>
        <p:spPr>
          <a:xfrm>
            <a:off x="3979793" y="5399527"/>
            <a:ext cx="364800" cy="357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65;p5"/>
          <p:cNvSpPr/>
          <p:nvPr/>
        </p:nvSpPr>
        <p:spPr>
          <a:xfrm>
            <a:off x="4359236" y="5391157"/>
            <a:ext cx="1915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6;p5"/>
          <p:cNvSpPr/>
          <p:nvPr/>
        </p:nvSpPr>
        <p:spPr>
          <a:xfrm>
            <a:off x="6560247" y="5399525"/>
            <a:ext cx="364800" cy="357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7;p5"/>
          <p:cNvSpPr/>
          <p:nvPr/>
        </p:nvSpPr>
        <p:spPr>
          <a:xfrm>
            <a:off x="6895624" y="5391157"/>
            <a:ext cx="218451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 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81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307" y="50342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46;p21"/>
          <p:cNvSpPr txBox="1"/>
          <p:nvPr/>
        </p:nvSpPr>
        <p:spPr>
          <a:xfrm>
            <a:off x="2052081" y="2678684"/>
            <a:ext cx="653011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a recruiter, which information are you looking for on a candidate’s LinkedIn profile?</a:t>
            </a:r>
            <a:endParaRPr lang="en-US" sz="2000" b="0" i="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561" y="3528686"/>
            <a:ext cx="2228439" cy="22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p5"/>
          <p:cNvSpPr txBox="1">
            <a:spLocks/>
          </p:cNvSpPr>
          <p:nvPr/>
        </p:nvSpPr>
        <p:spPr>
          <a:xfrm>
            <a:off x="1996225" y="377700"/>
            <a:ext cx="864457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 smtClean="0"/>
              <a:t>Improve your friends‘ profiles</a:t>
            </a:r>
            <a:endParaRPr lang="en-US" dirty="0"/>
          </a:p>
        </p:txBody>
      </p:sp>
      <p:sp>
        <p:nvSpPr>
          <p:cNvPr id="5" name="Google Shape;154;p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5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7;p5"/>
          <p:cNvSpPr txBox="1"/>
          <p:nvPr/>
        </p:nvSpPr>
        <p:spPr>
          <a:xfrm>
            <a:off x="31758" y="1015948"/>
            <a:ext cx="8637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5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8307" y="50342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6;p21"/>
          <p:cNvSpPr txBox="1"/>
          <p:nvPr/>
        </p:nvSpPr>
        <p:spPr>
          <a:xfrm>
            <a:off x="1996225" y="2580362"/>
            <a:ext cx="765905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feedback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your friends’ LinkedIn profile and 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feedback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b="0" i="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33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496</Words>
  <Application>Microsoft Office PowerPoint</Application>
  <PresentationFormat>Widescreen</PresentationFormat>
  <Paragraphs>107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your dream internship?</vt:lpstr>
      <vt:lpstr>What is important to mention on LinkedIn?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Maud KOETSCHET</cp:lastModifiedBy>
  <cp:revision>10</cp:revision>
  <dcterms:created xsi:type="dcterms:W3CDTF">2023-06-27T02:46:31Z</dcterms:created>
  <dcterms:modified xsi:type="dcterms:W3CDTF">2024-03-20T04:29:18Z</dcterms:modified>
</cp:coreProperties>
</file>