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184B5-90C7-444E-8FAA-7CAE0C9F900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0A8FF-1945-460D-9059-551EC09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A8FF-1945-460D-9059-551EC096D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2" y="1074319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20784" y="1444043"/>
            <a:ext cx="9006417" cy="36639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06417" y="1379119"/>
            <a:ext cx="3185583" cy="366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06417" y="1379119"/>
            <a:ext cx="3185583" cy="85146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Navigation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5535" y="2327565"/>
            <a:ext cx="1967345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        Header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5535" y="3276011"/>
            <a:ext cx="2216247" cy="17021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Main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78" y="1444043"/>
            <a:ext cx="9006417" cy="69906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37100" y="2230582"/>
            <a:ext cx="4932218" cy="78970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7099" y="3117273"/>
            <a:ext cx="5347373" cy="173181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50997" y="293799"/>
            <a:ext cx="3241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Display:flex;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Flex-direction: column,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2561" y="1861250"/>
            <a:ext cx="160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5167" y="2892825"/>
            <a:ext cx="102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15535" y="4624238"/>
            <a:ext cx="117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2.5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64855" y="1399675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100vh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4155" y="2288739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60vh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15535" y="3296565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70vh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319906"/>
            <a:ext cx="10117769" cy="788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0563" y="376190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Navigation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673" y="2590800"/>
            <a:ext cx="11540836" cy="11499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509" y="2666999"/>
            <a:ext cx="3699164" cy="997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div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142509" y="2666998"/>
            <a:ext cx="3699164" cy="9975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div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7952509" y="2666997"/>
            <a:ext cx="3699164" cy="99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21673" y="1191491"/>
            <a:ext cx="3491345" cy="102523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1731" y="1191491"/>
            <a:ext cx="3199917" cy="1025236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0361" y="1191491"/>
            <a:ext cx="3199917" cy="102523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133586" y="2163178"/>
            <a:ext cx="3589692" cy="95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0563" y="376190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Navigation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3" y="838645"/>
            <a:ext cx="10117769" cy="788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218" y="2078181"/>
            <a:ext cx="11568546" cy="1122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764" y="2133600"/>
            <a:ext cx="3685105" cy="97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94426" y="2133600"/>
            <a:ext cx="3685105" cy="97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90089" y="2133600"/>
            <a:ext cx="3685105" cy="97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898" y="2248685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86148" y="2248685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03398" y="2248685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420648" y="2248685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1809" y="2736111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439" y="2736111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9069" y="2736111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133585" y="2248688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50399" y="2248687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9167214" y="2248688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9684028" y="2248687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0200842" y="2248686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title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17656" y="2248685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1234470" y="2248684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8117982" y="2586039"/>
            <a:ext cx="3605296" cy="4536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04093" y="2658969"/>
            <a:ext cx="47822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title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0218" y="3992945"/>
            <a:ext cx="364374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row;</a:t>
            </a:r>
          </a:p>
          <a:p>
            <a:r>
              <a:rPr lang="en-US" dirty="0"/>
              <a:t>Justify-content: space-between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3964" y="1842655"/>
            <a:ext cx="11901054" cy="16486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9" idx="0"/>
          </p:cNvCxnSpPr>
          <p:nvPr/>
        </p:nvCxnSpPr>
        <p:spPr>
          <a:xfrm flipV="1">
            <a:off x="2182091" y="3491345"/>
            <a:ext cx="6927" cy="50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43779" y="3992945"/>
            <a:ext cx="2812473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0200842" y="3142890"/>
            <a:ext cx="1" cy="834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090089" y="2078181"/>
            <a:ext cx="3838675" cy="106470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0563" y="376190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header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945140"/>
            <a:ext cx="8797636" cy="13685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28" y="1138886"/>
            <a:ext cx="8401050" cy="981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2028" y="2646218"/>
            <a:ext cx="8401050" cy="10529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79617" y="2701636"/>
            <a:ext cx="5181601" cy="94210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21395" y="2792289"/>
            <a:ext cx="4880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2174" y="4378036"/>
            <a:ext cx="45516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82174" y="2549236"/>
            <a:ext cx="5410662" cy="1288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976255" y="3837709"/>
            <a:ext cx="124691" cy="540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21395" y="3210801"/>
            <a:ext cx="4880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031"/>
            <a:ext cx="12192000" cy="2710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563" y="99682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main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23028" y="2656115"/>
            <a:ext cx="6545943" cy="7095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99303" y="846182"/>
            <a:ext cx="486526" cy="248779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3027" y="1712686"/>
            <a:ext cx="6545943" cy="8491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23026" y="1093348"/>
            <a:ext cx="6545943" cy="5250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69127" y="561347"/>
            <a:ext cx="8035637" cy="311010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3058877" y="3701380"/>
            <a:ext cx="211119" cy="461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10539" y="4178168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row;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7466" y="734291"/>
            <a:ext cx="6651503" cy="27293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63921" y="4133119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7938655" y="3463636"/>
            <a:ext cx="292957" cy="6543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23026" y="887265"/>
            <a:ext cx="6545943" cy="17084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614377"/>
            <a:ext cx="11499273" cy="48749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174671" y="1510145"/>
            <a:ext cx="1842655" cy="637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Text-align:center;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5915889" y="1101869"/>
            <a:ext cx="180109" cy="408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" y="2555730"/>
            <a:ext cx="11610110" cy="760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1891" y="2327564"/>
            <a:ext cx="6816436" cy="1122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23018" y="2327564"/>
            <a:ext cx="540327" cy="1122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8037" y="2327564"/>
            <a:ext cx="3657600" cy="1122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38252" y="3890339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row;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5915889" y="3471291"/>
            <a:ext cx="180109" cy="408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2" y="3229279"/>
            <a:ext cx="11240910" cy="1024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2" y="1087150"/>
            <a:ext cx="11305311" cy="1007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89710" y="1181966"/>
            <a:ext cx="1648691" cy="3697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9710" y="1638345"/>
            <a:ext cx="3297382" cy="3697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6689" y="2475195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</a:t>
            </a:r>
            <a:r>
              <a:rPr lang="en-US" dirty="0" smtClean="0"/>
              <a:t>column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5874326" y="2056147"/>
            <a:ext cx="180109" cy="408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96689" y="4715552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</a:t>
            </a:r>
            <a:r>
              <a:rPr lang="en-US" dirty="0" smtClean="0"/>
              <a:t>row;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5874326" y="4296504"/>
            <a:ext cx="180109" cy="408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272" y="3385224"/>
            <a:ext cx="10986655" cy="2964872"/>
          </a:xfrm>
          <a:custGeom>
            <a:avLst/>
            <a:gdLst>
              <a:gd name="connsiteX0" fmla="*/ 0 w 10986655"/>
              <a:gd name="connsiteY0" fmla="*/ 0 h 2964872"/>
              <a:gd name="connsiteX1" fmla="*/ 10986655 w 10986655"/>
              <a:gd name="connsiteY1" fmla="*/ 0 h 2964872"/>
              <a:gd name="connsiteX2" fmla="*/ 10986655 w 10986655"/>
              <a:gd name="connsiteY2" fmla="*/ 2964872 h 2964872"/>
              <a:gd name="connsiteX3" fmla="*/ 0 w 10986655"/>
              <a:gd name="connsiteY3" fmla="*/ 2964872 h 2964872"/>
              <a:gd name="connsiteX4" fmla="*/ 0 w 10986655"/>
              <a:gd name="connsiteY4" fmla="*/ 0 h 2964872"/>
              <a:gd name="connsiteX0" fmla="*/ 0 w 10986655"/>
              <a:gd name="connsiteY0" fmla="*/ 0 h 2964872"/>
              <a:gd name="connsiteX1" fmla="*/ 10986655 w 10986655"/>
              <a:gd name="connsiteY1" fmla="*/ 0 h 2964872"/>
              <a:gd name="connsiteX2" fmla="*/ 10986655 w 10986655"/>
              <a:gd name="connsiteY2" fmla="*/ 2964872 h 2964872"/>
              <a:gd name="connsiteX3" fmla="*/ 0 w 10986655"/>
              <a:gd name="connsiteY3" fmla="*/ 2964872 h 2964872"/>
              <a:gd name="connsiteX4" fmla="*/ 0 w 10986655"/>
              <a:gd name="connsiteY4" fmla="*/ 0 h 296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6655" h="2964872">
                <a:moveTo>
                  <a:pt x="0" y="0"/>
                </a:moveTo>
                <a:lnTo>
                  <a:pt x="10986655" y="0"/>
                </a:lnTo>
                <a:lnTo>
                  <a:pt x="10986655" y="2964872"/>
                </a:lnTo>
                <a:lnTo>
                  <a:pt x="0" y="29648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84764" y="3476576"/>
            <a:ext cx="6553200" cy="2782166"/>
          </a:xfrm>
          <a:prstGeom prst="roundRect">
            <a:avLst>
              <a:gd name="adj" fmla="val 7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465830" y="3476576"/>
            <a:ext cx="715239" cy="2782166"/>
          </a:xfrm>
          <a:prstGeom prst="roundRect">
            <a:avLst>
              <a:gd name="adj" fmla="val 14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77346" y="3540583"/>
            <a:ext cx="5680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963" y="3962900"/>
            <a:ext cx="25205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048963" y="4418061"/>
            <a:ext cx="83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963" y="4883240"/>
            <a:ext cx="83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36" y="583838"/>
            <a:ext cx="12192000" cy="2710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962" y="5789589"/>
            <a:ext cx="83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15617" y="578958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3081" y="578958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8058" y="578958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9363" y="578958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725473" y="5796588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566176" y="3540583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566176" y="4011402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6176" y="4482221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6176" y="491212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566176" y="5342037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566176" y="5771945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86946" y="3962900"/>
            <a:ext cx="5680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90134" y="3892841"/>
            <a:ext cx="2011340" cy="429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04365" y="3962900"/>
            <a:ext cx="5680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 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907553" y="3962900"/>
            <a:ext cx="100092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142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31</cp:revision>
  <dcterms:created xsi:type="dcterms:W3CDTF">2022-07-11T07:10:23Z</dcterms:created>
  <dcterms:modified xsi:type="dcterms:W3CDTF">2023-07-13T02:38:56Z</dcterms:modified>
</cp:coreProperties>
</file>