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04" y="-165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BCBE4-5711-4E6D-A9F8-C107E46FC14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9530D-55B9-4CB2-A2B6-1544327A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9530D-55B9-4CB2-A2B6-1544327A94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719" y="4179454"/>
            <a:ext cx="12192000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0310" y="2515335"/>
            <a:ext cx="3352800" cy="14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73310" y="2634237"/>
            <a:ext cx="3030143" cy="54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3310" y="3302453"/>
            <a:ext cx="3030143" cy="43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44534" y="2727365"/>
            <a:ext cx="811481" cy="3624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67562" y="2727363"/>
            <a:ext cx="625390" cy="3624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74910" y="3331765"/>
            <a:ext cx="829909" cy="3596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56015" y="3331765"/>
            <a:ext cx="829909" cy="3596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593AC-B39F-4BFB-E703-A4F534AC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5" y="770524"/>
            <a:ext cx="4108737" cy="2319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1BE46B-DA7C-8D1F-439A-ABEB79815DCE}"/>
              </a:ext>
            </a:extLst>
          </p:cNvPr>
          <p:cNvSpPr/>
          <p:nvPr/>
        </p:nvSpPr>
        <p:spPr>
          <a:xfrm>
            <a:off x="1031801" y="3524871"/>
            <a:ext cx="3352800" cy="14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2B2F03-63E9-F936-9ED9-1AB46615F36F}"/>
              </a:ext>
            </a:extLst>
          </p:cNvPr>
          <p:cNvSpPr/>
          <p:nvPr/>
        </p:nvSpPr>
        <p:spPr>
          <a:xfrm>
            <a:off x="1194801" y="3643773"/>
            <a:ext cx="3030143" cy="54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div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F9131A-4480-2883-6683-16366C95474D}"/>
              </a:ext>
            </a:extLst>
          </p:cNvPr>
          <p:cNvSpPr/>
          <p:nvPr/>
        </p:nvSpPr>
        <p:spPr>
          <a:xfrm>
            <a:off x="1194801" y="4311989"/>
            <a:ext cx="3030143" cy="43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div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8C6A6B-AAF2-E2E5-1A13-0A69D9D8B014}"/>
              </a:ext>
            </a:extLst>
          </p:cNvPr>
          <p:cNvSpPr txBox="1"/>
          <p:nvPr/>
        </p:nvSpPr>
        <p:spPr>
          <a:xfrm>
            <a:off x="1031801" y="5312609"/>
            <a:ext cx="3352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Display : flex</a:t>
            </a:r>
          </a:p>
          <a:p>
            <a:r>
              <a:rPr lang="en-GB" dirty="0"/>
              <a:t>Flex-direction: column;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4919F1-7733-ED83-D7A9-EE62C2B00F46}"/>
              </a:ext>
            </a:extLst>
          </p:cNvPr>
          <p:cNvSpPr txBox="1"/>
          <p:nvPr/>
        </p:nvSpPr>
        <p:spPr>
          <a:xfrm>
            <a:off x="6755738" y="1110272"/>
            <a:ext cx="43007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Display : flex</a:t>
            </a:r>
          </a:p>
          <a:p>
            <a:r>
              <a:rPr lang="en-GB" dirty="0"/>
              <a:t>Justify-content: space-between;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FA707-BE08-3E3F-0573-4BE6AA9E99E6}"/>
              </a:ext>
            </a:extLst>
          </p:cNvPr>
          <p:cNvSpPr txBox="1"/>
          <p:nvPr/>
        </p:nvSpPr>
        <p:spPr>
          <a:xfrm>
            <a:off x="6736318" y="4681953"/>
            <a:ext cx="43396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Display : flex</a:t>
            </a:r>
          </a:p>
          <a:p>
            <a:r>
              <a:rPr lang="en-GB" dirty="0"/>
              <a:t>Justify-content: flex-start;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3727" y="942326"/>
            <a:ext cx="3628138" cy="89344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73725" y="1909476"/>
            <a:ext cx="3628138" cy="95596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301B5-2449-EACC-3651-A4DAAE39FC13}"/>
              </a:ext>
            </a:extLst>
          </p:cNvPr>
          <p:cNvSpPr txBox="1"/>
          <p:nvPr/>
        </p:nvSpPr>
        <p:spPr>
          <a:xfrm>
            <a:off x="1072809" y="169704"/>
            <a:ext cx="36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container&gt; </a:t>
            </a:r>
            <a:r>
              <a:rPr lang="en-US" sz="2800" dirty="0" err="1"/>
              <a:t>asideleft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6" idx="2"/>
            <a:endCxn id="29" idx="0"/>
          </p:cNvCxnSpPr>
          <p:nvPr/>
        </p:nvCxnSpPr>
        <p:spPr>
          <a:xfrm>
            <a:off x="8888382" y="3735651"/>
            <a:ext cx="17750" cy="94630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  <a:endCxn id="28" idx="2"/>
          </p:cNvCxnSpPr>
          <p:nvPr/>
        </p:nvCxnSpPr>
        <p:spPr>
          <a:xfrm flipV="1">
            <a:off x="8888382" y="1756603"/>
            <a:ext cx="17749" cy="8776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7" idx="0"/>
          </p:cNvCxnSpPr>
          <p:nvPr/>
        </p:nvCxnSpPr>
        <p:spPr>
          <a:xfrm>
            <a:off x="2708201" y="4932757"/>
            <a:ext cx="0" cy="37985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1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07926" y="1854587"/>
            <a:ext cx="3352800" cy="2496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669253" y="1904269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69252" y="2509804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69252" y="3114043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69251" y="3732669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27613" y="1991582"/>
            <a:ext cx="1279853" cy="3624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2149" y="2544418"/>
            <a:ext cx="1279853" cy="1863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42148" y="2779232"/>
            <a:ext cx="1279853" cy="1863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27611" y="3159297"/>
            <a:ext cx="1279853" cy="1863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27611" y="3418257"/>
            <a:ext cx="1279853" cy="1863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64155" y="4038147"/>
            <a:ext cx="1279853" cy="1863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" y="1555015"/>
            <a:ext cx="3192261" cy="348456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4040523" y="1854587"/>
            <a:ext cx="3352800" cy="2496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4201850" y="1904269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01849" y="2509804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01849" y="3114043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01848" y="3732669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254" y="1662545"/>
            <a:ext cx="3192261" cy="66501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254" y="2437923"/>
            <a:ext cx="3192261" cy="66501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254" y="3341108"/>
            <a:ext cx="3192261" cy="87620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254" y="4329032"/>
            <a:ext cx="3192261" cy="54736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FA707-BE08-3E3F-0573-4BE6AA9E99E6}"/>
              </a:ext>
            </a:extLst>
          </p:cNvPr>
          <p:cNvSpPr txBox="1"/>
          <p:nvPr/>
        </p:nvSpPr>
        <p:spPr>
          <a:xfrm>
            <a:off x="2048843" y="5197879"/>
            <a:ext cx="433962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Display : flex;</a:t>
            </a:r>
          </a:p>
          <a:p>
            <a:r>
              <a:rPr lang="en-GB" sz="2400" dirty="0"/>
              <a:t>Flex-direction: column;</a:t>
            </a:r>
          </a:p>
          <a:p>
            <a:r>
              <a:rPr lang="en-GB" sz="2400" dirty="0"/>
              <a:t>Justify-content: flex-start;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15" idx="2"/>
            <a:endCxn id="24" idx="0"/>
          </p:cNvCxnSpPr>
          <p:nvPr/>
        </p:nvCxnSpPr>
        <p:spPr>
          <a:xfrm flipH="1">
            <a:off x="4218657" y="4351296"/>
            <a:ext cx="1498266" cy="846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F301B5-2449-EACC-3651-A4DAAE39FC13}"/>
              </a:ext>
            </a:extLst>
          </p:cNvPr>
          <p:cNvSpPr txBox="1"/>
          <p:nvPr/>
        </p:nvSpPr>
        <p:spPr>
          <a:xfrm>
            <a:off x="347154" y="197116"/>
            <a:ext cx="36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container&gt; </a:t>
            </a:r>
            <a:r>
              <a:rPr lang="en-US" sz="2800" dirty="0" err="1"/>
              <a:t>asideleft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3FA707-BE08-3E3F-0573-4BE6AA9E99E6}"/>
              </a:ext>
            </a:extLst>
          </p:cNvPr>
          <p:cNvSpPr txBox="1"/>
          <p:nvPr/>
        </p:nvSpPr>
        <p:spPr>
          <a:xfrm>
            <a:off x="7359767" y="4938948"/>
            <a:ext cx="433962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Display : flex;</a:t>
            </a:r>
          </a:p>
          <a:p>
            <a:r>
              <a:rPr lang="en-GB" sz="2400" dirty="0"/>
              <a:t>Flex-direction: column;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7023554" y="3388683"/>
            <a:ext cx="1246909" cy="15513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997782" y="2779232"/>
            <a:ext cx="1757918" cy="21608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4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23" y="1433511"/>
            <a:ext cx="5333320" cy="39909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F301B5-2449-EACC-3651-A4DAAE39FC13}"/>
              </a:ext>
            </a:extLst>
          </p:cNvPr>
          <p:cNvSpPr txBox="1"/>
          <p:nvPr/>
        </p:nvSpPr>
        <p:spPr>
          <a:xfrm>
            <a:off x="347154" y="197116"/>
            <a:ext cx="36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container&gt; 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1486" y="1230311"/>
            <a:ext cx="5617028" cy="4473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1143" y="1407886"/>
            <a:ext cx="5297714" cy="682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41143" y="2267632"/>
            <a:ext cx="5297714" cy="682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1143" y="3127378"/>
            <a:ext cx="5297714" cy="682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41143" y="3987124"/>
            <a:ext cx="5297714" cy="682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41143" y="4846870"/>
            <a:ext cx="5297714" cy="682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2688" y="1469347"/>
            <a:ext cx="5284389" cy="72911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2687" y="2267632"/>
            <a:ext cx="5284389" cy="72911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2686" y="3065917"/>
            <a:ext cx="5284389" cy="72911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2685" y="3864202"/>
            <a:ext cx="5284389" cy="72911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2684" y="4662487"/>
            <a:ext cx="5284389" cy="72911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827818" y="5995059"/>
            <a:ext cx="235527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Flex-direction: column;</a:t>
            </a:r>
          </a:p>
        </p:txBody>
      </p:sp>
      <p:sp>
        <p:nvSpPr>
          <p:cNvPr id="24" name="Up Arrow 23"/>
          <p:cNvSpPr/>
          <p:nvPr/>
        </p:nvSpPr>
        <p:spPr>
          <a:xfrm>
            <a:off x="8894618" y="5704113"/>
            <a:ext cx="249381" cy="290945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36" y="1343998"/>
            <a:ext cx="5333320" cy="39909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301B5-2449-EACC-3651-A4DAAE39FC13}"/>
              </a:ext>
            </a:extLst>
          </p:cNvPr>
          <p:cNvSpPr txBox="1"/>
          <p:nvPr/>
        </p:nvSpPr>
        <p:spPr>
          <a:xfrm>
            <a:off x="0" y="281852"/>
            <a:ext cx="36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container&gt;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493" y="1378093"/>
            <a:ext cx="5306290" cy="71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19329" y="1443902"/>
            <a:ext cx="3505200" cy="5823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64856" y="1443901"/>
            <a:ext cx="955965" cy="5823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8493" y="3623419"/>
            <a:ext cx="5306290" cy="71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9329" y="3689228"/>
            <a:ext cx="3505200" cy="5823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0264856" y="3689227"/>
            <a:ext cx="955965" cy="5823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413972" y="3762834"/>
            <a:ext cx="955965" cy="44680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4580" y="3762942"/>
            <a:ext cx="2008911" cy="44680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354886" y="3762834"/>
            <a:ext cx="792481" cy="44680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0892" y="2534562"/>
            <a:ext cx="500149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space-between;</a:t>
            </a:r>
          </a:p>
        </p:txBody>
      </p:sp>
      <p:sp>
        <p:nvSpPr>
          <p:cNvPr id="15" name="Up Arrow 14"/>
          <p:cNvSpPr/>
          <p:nvPr/>
        </p:nvSpPr>
        <p:spPr>
          <a:xfrm>
            <a:off x="8651483" y="2102970"/>
            <a:ext cx="192603" cy="442526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50737" y="4688680"/>
            <a:ext cx="500149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space-between;</a:t>
            </a:r>
          </a:p>
        </p:txBody>
      </p:sp>
      <p:sp>
        <p:nvSpPr>
          <p:cNvPr id="17" name="Up Arrow 16"/>
          <p:cNvSpPr/>
          <p:nvPr/>
        </p:nvSpPr>
        <p:spPr>
          <a:xfrm>
            <a:off x="7363665" y="4246154"/>
            <a:ext cx="192603" cy="442526"/>
          </a:xfrm>
          <a:prstGeom prst="upArrow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0837" y="1443901"/>
            <a:ext cx="4100946" cy="659069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22618" y="1443901"/>
            <a:ext cx="928255" cy="659069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9" y="1552011"/>
            <a:ext cx="346363" cy="442848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581" y="1552011"/>
            <a:ext cx="1332201" cy="442848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6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2527" y="3532595"/>
            <a:ext cx="6276109" cy="3200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43" y="318339"/>
            <a:ext cx="6969075" cy="3062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548998" y="318338"/>
            <a:ext cx="6969075" cy="2977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48997" y="631065"/>
            <a:ext cx="6969075" cy="93565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48997" y="1581727"/>
            <a:ext cx="6969075" cy="1798781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2527" y="3532595"/>
            <a:ext cx="6276109" cy="4159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4182" y="3962400"/>
            <a:ext cx="3325091" cy="83127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div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64182" y="4793673"/>
            <a:ext cx="3325091" cy="1939635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div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590373"/>
            <a:ext cx="236876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Display:flex;</a:t>
            </a:r>
          </a:p>
          <a:p>
            <a:r>
              <a:rPr lang="en-US" dirty="0"/>
              <a:t>flex-direction:column;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368768" y="4793673"/>
            <a:ext cx="533759" cy="339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26702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Menu-bar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1253403"/>
            <a:ext cx="10908794" cy="4368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6581" y="2327564"/>
            <a:ext cx="109087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5127" y="2459181"/>
            <a:ext cx="2230582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9967" y="2459181"/>
            <a:ext cx="2602021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div</a:t>
            </a:r>
          </a:p>
        </p:txBody>
      </p:sp>
      <p:sp>
        <p:nvSpPr>
          <p:cNvPr id="8" name="Rectangle 7"/>
          <p:cNvSpPr/>
          <p:nvPr/>
        </p:nvSpPr>
        <p:spPr>
          <a:xfrm>
            <a:off x="9246247" y="2459181"/>
            <a:ext cx="2230582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div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890" y="1091233"/>
            <a:ext cx="1524000" cy="68375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55125" y="1091233"/>
            <a:ext cx="2701637" cy="68375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80067" y="1091233"/>
            <a:ext cx="1335307" cy="71553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1440872" y="1896445"/>
            <a:ext cx="290945" cy="41239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5860470" y="1913545"/>
            <a:ext cx="290945" cy="41239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10539013" y="1905809"/>
            <a:ext cx="290945" cy="41239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18705" y="3826440"/>
            <a:ext cx="357447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space-between;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4908" y="1008129"/>
            <a:ext cx="11346873" cy="8883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4249" y="2105891"/>
            <a:ext cx="109087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02795" y="2237508"/>
            <a:ext cx="2230582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917635" y="2237508"/>
            <a:ext cx="2602021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303915" y="2237508"/>
            <a:ext cx="2230582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082903" y="2360144"/>
            <a:ext cx="6096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1048" y="2360144"/>
            <a:ext cx="101138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6298" y="2360144"/>
            <a:ext cx="557159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3289" y="2360144"/>
            <a:ext cx="557159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0280" y="2360144"/>
            <a:ext cx="557159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7271" y="2360144"/>
            <a:ext cx="557159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803" y="2360144"/>
            <a:ext cx="6096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114406" y="2360144"/>
            <a:ext cx="6096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02009" y="2360144"/>
            <a:ext cx="6096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3" y="1004021"/>
            <a:ext cx="11946707" cy="47841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374073" y="126702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Menu-bar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9845" y="3978839"/>
            <a:ext cx="357447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space-between;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2618" y="1842655"/>
            <a:ext cx="2951018" cy="141316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51573" y="1828799"/>
            <a:ext cx="2951018" cy="141316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990528" y="1814943"/>
            <a:ext cx="2951018" cy="141316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H="1" flipV="1">
            <a:off x="1988127" y="3255818"/>
            <a:ext cx="2451718" cy="7230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0"/>
            <a:endCxn id="20" idx="2"/>
          </p:cNvCxnSpPr>
          <p:nvPr/>
        </p:nvCxnSpPr>
        <p:spPr>
          <a:xfrm flipV="1">
            <a:off x="6227082" y="3241962"/>
            <a:ext cx="0" cy="7368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2"/>
          </p:cNvCxnSpPr>
          <p:nvPr/>
        </p:nvCxnSpPr>
        <p:spPr>
          <a:xfrm flipV="1">
            <a:off x="8014318" y="3228106"/>
            <a:ext cx="2451719" cy="7507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39" y="1100571"/>
            <a:ext cx="9115425" cy="13525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506355" y="1100571"/>
            <a:ext cx="2438400" cy="13525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59055" y="1100571"/>
            <a:ext cx="2438400" cy="13525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4455" y="5059344"/>
            <a:ext cx="5029200" cy="35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Display:flex;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073" y="126702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4039" y="3112491"/>
            <a:ext cx="9115425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4230" y="3187703"/>
            <a:ext cx="2204028" cy="923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div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46358" y="3187703"/>
            <a:ext cx="2204028" cy="923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6173355" y="1181886"/>
            <a:ext cx="2247900" cy="5949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73355" y="1852058"/>
            <a:ext cx="2247900" cy="5949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25444" y="3237850"/>
            <a:ext cx="2045739" cy="3834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25444" y="3671434"/>
            <a:ext cx="2045739" cy="3834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42" y="1262515"/>
            <a:ext cx="9115425" cy="135255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609770" y="2981862"/>
            <a:ext cx="4724400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9842" y="3057074"/>
            <a:ext cx="2204028" cy="923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971970" y="3057074"/>
            <a:ext cx="2204028" cy="4434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827401" y="3589274"/>
            <a:ext cx="823769" cy="28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18628" y="3106841"/>
            <a:ext cx="587519" cy="28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61258" y="3106841"/>
            <a:ext cx="587519" cy="28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840765" y="3083028"/>
            <a:ext cx="1303482" cy="359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71970" y="3537301"/>
            <a:ext cx="2204028" cy="4434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7537289" y="3644060"/>
            <a:ext cx="587519" cy="28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073" y="126702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662" y="4549134"/>
            <a:ext cx="2586388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Flex-direction: column;</a:t>
            </a:r>
          </a:p>
          <a:p>
            <a:r>
              <a:rPr lang="en-US" dirty="0"/>
              <a:t>Justify-content: flex-end;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2387" y="4429313"/>
            <a:ext cx="258638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flex-end;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77849" y="3177317"/>
            <a:ext cx="258638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flex-end;</a:t>
            </a:r>
          </a:p>
        </p:txBody>
      </p:sp>
      <p:cxnSp>
        <p:nvCxnSpPr>
          <p:cNvPr id="17" name="Straight Arrow Connector 16"/>
          <p:cNvCxnSpPr>
            <a:stCxn id="13" idx="0"/>
            <a:endCxn id="4" idx="2"/>
          </p:cNvCxnSpPr>
          <p:nvPr/>
        </p:nvCxnSpPr>
        <p:spPr>
          <a:xfrm flipV="1">
            <a:off x="4831856" y="3980710"/>
            <a:ext cx="0" cy="568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 flipH="1" flipV="1">
            <a:off x="7073984" y="3980710"/>
            <a:ext cx="1102014" cy="448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  <a:endCxn id="9" idx="3"/>
          </p:cNvCxnSpPr>
          <p:nvPr/>
        </p:nvCxnSpPr>
        <p:spPr>
          <a:xfrm flipH="1" flipV="1">
            <a:off x="8144247" y="3262705"/>
            <a:ext cx="833602" cy="237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16" y="329972"/>
            <a:ext cx="6106858" cy="2979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04702" y="68362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0816" y="3497943"/>
            <a:ext cx="6106858" cy="307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0744" y="3599543"/>
            <a:ext cx="1611086" cy="2859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div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1758" y="3599543"/>
            <a:ext cx="4083728" cy="2859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div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2956" y="1496448"/>
            <a:ext cx="220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Display:flex;</a:t>
            </a:r>
          </a:p>
          <a:p>
            <a:r>
              <a:rPr lang="en-US" dirty="0"/>
              <a:t>Flex-direction:row;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4971" y="174171"/>
            <a:ext cx="1393372" cy="313508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25861" y="186306"/>
            <a:ext cx="4887657" cy="313508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325" y="1092778"/>
            <a:ext cx="1816554" cy="405944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204359" y="140934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0878" y="941967"/>
            <a:ext cx="2206172" cy="1088571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0878" y="2132138"/>
            <a:ext cx="2206172" cy="95794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50878" y="3197349"/>
            <a:ext cx="2206172" cy="210568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16883" y="855485"/>
            <a:ext cx="2670628" cy="436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9111" y="1006296"/>
            <a:ext cx="2206172" cy="1039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div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49111" y="2196467"/>
            <a:ext cx="2206172" cy="1039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9111" y="3386638"/>
            <a:ext cx="2206172" cy="1679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06829" y="5396119"/>
            <a:ext cx="3484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Display:flex;</a:t>
            </a:r>
          </a:p>
          <a:p>
            <a:r>
              <a:rPr lang="en-US" dirty="0"/>
              <a:t>Flex-direction:column;</a:t>
            </a:r>
          </a:p>
          <a:p>
            <a:r>
              <a:rPr lang="en-US" dirty="0"/>
              <a:t>Justify-content: space-around;</a:t>
            </a:r>
          </a:p>
        </p:txBody>
      </p:sp>
      <p:cxnSp>
        <p:nvCxnSpPr>
          <p:cNvPr id="22" name="Straight Arrow Connector 21"/>
          <p:cNvCxnSpPr>
            <a:stCxn id="9" idx="1"/>
            <a:endCxn id="5" idx="3"/>
          </p:cNvCxnSpPr>
          <p:nvPr/>
        </p:nvCxnSpPr>
        <p:spPr>
          <a:xfrm flipH="1" flipV="1">
            <a:off x="5157050" y="1486253"/>
            <a:ext cx="892061" cy="397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186079" y="2631293"/>
            <a:ext cx="892061" cy="397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167652" y="3776333"/>
            <a:ext cx="892061" cy="397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4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DF9073-118E-0C62-7941-FC0ED7D7D1D0}"/>
              </a:ext>
            </a:extLst>
          </p:cNvPr>
          <p:cNvSpPr/>
          <p:nvPr/>
        </p:nvSpPr>
        <p:spPr>
          <a:xfrm>
            <a:off x="4244375" y="3326282"/>
            <a:ext cx="3585029" cy="164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7095" y="1629732"/>
            <a:ext cx="3585029" cy="164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7724" y="1745454"/>
            <a:ext cx="3352800" cy="14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850724" y="1864356"/>
            <a:ext cx="3030143" cy="54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0724" y="2532572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330161" y="3698020"/>
            <a:ext cx="290658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Justify-content:space-evenly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91993" y="5285202"/>
            <a:ext cx="358502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 : flex-end;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57395" y="1812945"/>
            <a:ext cx="2906583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-Display: flex;</a:t>
            </a:r>
          </a:p>
          <a:p>
            <a:r>
              <a:rPr lang="en-US" dirty="0"/>
              <a:t>-Flex-direction: column;</a:t>
            </a:r>
          </a:p>
          <a:p>
            <a:r>
              <a:rPr lang="en-US" dirty="0"/>
              <a:t>-Justify-content:space-        evenly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CC573-F293-EFE7-6001-A0FD701463CB}"/>
              </a:ext>
            </a:extLst>
          </p:cNvPr>
          <p:cNvSpPr/>
          <p:nvPr/>
        </p:nvSpPr>
        <p:spPr>
          <a:xfrm>
            <a:off x="4360490" y="3411587"/>
            <a:ext cx="3352800" cy="14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71AF8-D2CC-2F2E-79D4-40BE9F1640C1}"/>
              </a:ext>
            </a:extLst>
          </p:cNvPr>
          <p:cNvSpPr/>
          <p:nvPr/>
        </p:nvSpPr>
        <p:spPr>
          <a:xfrm>
            <a:off x="4523490" y="3530489"/>
            <a:ext cx="3030143" cy="54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B0A20-597A-1538-F8E9-1748A992E082}"/>
              </a:ext>
            </a:extLst>
          </p:cNvPr>
          <p:cNvSpPr/>
          <p:nvPr/>
        </p:nvSpPr>
        <p:spPr>
          <a:xfrm>
            <a:off x="4523490" y="4198705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C8534A-C3C1-8C4F-8C68-65C4F8A741EF}"/>
              </a:ext>
            </a:extLst>
          </p:cNvPr>
          <p:cNvSpPr/>
          <p:nvPr/>
        </p:nvSpPr>
        <p:spPr>
          <a:xfrm>
            <a:off x="4625090" y="3588546"/>
            <a:ext cx="1390029" cy="432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8DB536-C9CB-69CA-C534-1720129488D0}"/>
              </a:ext>
            </a:extLst>
          </p:cNvPr>
          <p:cNvSpPr/>
          <p:nvPr/>
        </p:nvSpPr>
        <p:spPr>
          <a:xfrm>
            <a:off x="6116719" y="3588546"/>
            <a:ext cx="1362385" cy="432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B9CC49-8045-6568-4653-259073F8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03" y="87389"/>
            <a:ext cx="2714625" cy="14954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F670D84-E7DA-D965-DB41-E966E3120EE1}"/>
              </a:ext>
            </a:extLst>
          </p:cNvPr>
          <p:cNvSpPr/>
          <p:nvPr/>
        </p:nvSpPr>
        <p:spPr>
          <a:xfrm>
            <a:off x="557095" y="5209124"/>
            <a:ext cx="3585029" cy="164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BEF12C-C771-23A8-75A6-19B15D09B733}"/>
              </a:ext>
            </a:extLst>
          </p:cNvPr>
          <p:cNvSpPr/>
          <p:nvPr/>
        </p:nvSpPr>
        <p:spPr>
          <a:xfrm>
            <a:off x="687724" y="5324846"/>
            <a:ext cx="3352800" cy="14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10A008-1B2E-DFC0-1750-1C10258DB9EC}"/>
              </a:ext>
            </a:extLst>
          </p:cNvPr>
          <p:cNvSpPr/>
          <p:nvPr/>
        </p:nvSpPr>
        <p:spPr>
          <a:xfrm>
            <a:off x="850724" y="5443748"/>
            <a:ext cx="3030143" cy="54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9B3748-0963-42C8-33DF-6B4C8319C906}"/>
              </a:ext>
            </a:extLst>
          </p:cNvPr>
          <p:cNvSpPr/>
          <p:nvPr/>
        </p:nvSpPr>
        <p:spPr>
          <a:xfrm>
            <a:off x="850724" y="6111964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7224" y="5499419"/>
            <a:ext cx="1362385" cy="432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FE3578-F165-E839-194C-EF67C48DD959}"/>
              </a:ext>
            </a:extLst>
          </p:cNvPr>
          <p:cNvSpPr/>
          <p:nvPr/>
        </p:nvSpPr>
        <p:spPr>
          <a:xfrm>
            <a:off x="2448835" y="5498893"/>
            <a:ext cx="1362385" cy="432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325D1A-83BB-B693-7035-AEACF61451B6}"/>
              </a:ext>
            </a:extLst>
          </p:cNvPr>
          <p:cNvSpPr/>
          <p:nvPr/>
        </p:nvSpPr>
        <p:spPr>
          <a:xfrm>
            <a:off x="916148" y="6170104"/>
            <a:ext cx="2866922" cy="432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B1CF9-9E15-F700-9B68-30231740456B}"/>
              </a:ext>
            </a:extLst>
          </p:cNvPr>
          <p:cNvSpPr/>
          <p:nvPr/>
        </p:nvSpPr>
        <p:spPr>
          <a:xfrm>
            <a:off x="1025013" y="5538112"/>
            <a:ext cx="625390" cy="3624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AE391-D66D-56A7-F4E7-D5046051F83F}"/>
              </a:ext>
            </a:extLst>
          </p:cNvPr>
          <p:cNvSpPr/>
          <p:nvPr/>
        </p:nvSpPr>
        <p:spPr>
          <a:xfrm>
            <a:off x="1679476" y="5536045"/>
            <a:ext cx="625390" cy="3624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2E8B6-80AA-6C63-B7D8-80A7F6E15E6F}"/>
              </a:ext>
            </a:extLst>
          </p:cNvPr>
          <p:cNvSpPr/>
          <p:nvPr/>
        </p:nvSpPr>
        <p:spPr>
          <a:xfrm>
            <a:off x="3148041" y="5536044"/>
            <a:ext cx="625390" cy="3624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65CCD-FB22-D3F7-2EDB-F315DCD655E0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3880867" y="2413110"/>
            <a:ext cx="177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AC8279-07CC-B97A-2774-0D5416A96FAD}"/>
              </a:ext>
            </a:extLst>
          </p:cNvPr>
          <p:cNvCxnSpPr>
            <a:stCxn id="39" idx="1"/>
            <a:endCxn id="16" idx="3"/>
          </p:cNvCxnSpPr>
          <p:nvPr/>
        </p:nvCxnSpPr>
        <p:spPr>
          <a:xfrm flipH="1" flipV="1">
            <a:off x="7479104" y="3804866"/>
            <a:ext cx="1851057" cy="216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D5E78-7560-D354-48AD-7BA8D482661A}"/>
              </a:ext>
            </a:extLst>
          </p:cNvPr>
          <p:cNvSpPr txBox="1"/>
          <p:nvPr/>
        </p:nvSpPr>
        <p:spPr>
          <a:xfrm>
            <a:off x="509446" y="4313008"/>
            <a:ext cx="358502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 : space-between;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AF726-CEC6-7CCA-E3BE-C587468F115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337708" y="4978400"/>
            <a:ext cx="0" cy="559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E48972-E251-AFFE-296B-C98198C6DA54}"/>
              </a:ext>
            </a:extLst>
          </p:cNvPr>
          <p:cNvCxnSpPr>
            <a:stCxn id="43" idx="1"/>
            <a:endCxn id="19" idx="3"/>
          </p:cNvCxnSpPr>
          <p:nvPr/>
        </p:nvCxnSpPr>
        <p:spPr>
          <a:xfrm flipH="1">
            <a:off x="3773431" y="5608368"/>
            <a:ext cx="1218562" cy="108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A797C90-4EA6-C987-2D1D-890A9207C54B}"/>
              </a:ext>
            </a:extLst>
          </p:cNvPr>
          <p:cNvSpPr/>
          <p:nvPr/>
        </p:nvSpPr>
        <p:spPr>
          <a:xfrm>
            <a:off x="4625090" y="88886"/>
            <a:ext cx="2428853" cy="67960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95B2857-CEBA-CF3E-70AD-B7A1C8AD1D6B}"/>
              </a:ext>
            </a:extLst>
          </p:cNvPr>
          <p:cNvSpPr/>
          <p:nvPr/>
        </p:nvSpPr>
        <p:spPr>
          <a:xfrm>
            <a:off x="4629001" y="820273"/>
            <a:ext cx="2428853" cy="67960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F301B5-2449-EACC-3651-A4DAAE39FC13}"/>
              </a:ext>
            </a:extLst>
          </p:cNvPr>
          <p:cNvSpPr txBox="1"/>
          <p:nvPr/>
        </p:nvSpPr>
        <p:spPr>
          <a:xfrm>
            <a:off x="347154" y="197116"/>
            <a:ext cx="36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container&gt; </a:t>
            </a:r>
            <a:r>
              <a:rPr lang="en-US" sz="2800" dirty="0" err="1"/>
              <a:t>asideleft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80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269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 Chhun</cp:lastModifiedBy>
  <cp:revision>31</cp:revision>
  <dcterms:created xsi:type="dcterms:W3CDTF">2022-07-11T07:10:23Z</dcterms:created>
  <dcterms:modified xsi:type="dcterms:W3CDTF">2023-07-15T17:24:58Z</dcterms:modified>
</cp:coreProperties>
</file>