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40A04-E706-46A7-9B47-7D31D9E75CA3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67AA8-E150-4D69-A0CA-A8A04E7D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6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7AA8-E150-4D69-A0CA-A8A04E7DAF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22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67AA8-E150-4D69-A0CA-A8A04E7DAF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1026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4E2DB89D-4100-4141-9C1F-48A203B85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559" y="1089045"/>
            <a:ext cx="8818879" cy="546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37" y="823912"/>
            <a:ext cx="7858125" cy="1781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68106" y="0"/>
            <a:ext cx="456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Container&gt; content&gt;menu bar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400300" y="927101"/>
            <a:ext cx="7442200" cy="7239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00300" y="1742284"/>
            <a:ext cx="7442200" cy="7239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30437" y="3111500"/>
            <a:ext cx="7858125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0300" y="3225800"/>
            <a:ext cx="7442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div</a:t>
            </a:r>
            <a:endParaRPr lang="en-US" sz="48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0300" y="4140200"/>
            <a:ext cx="7442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div</a:t>
            </a:r>
            <a:endParaRPr lang="en-US" sz="48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1840" y="5436323"/>
            <a:ext cx="354936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Display: flex;</a:t>
            </a:r>
          </a:p>
          <a:p>
            <a:r>
              <a:rPr lang="en-US" sz="2400" dirty="0" smtClean="0"/>
              <a:t>Flex-direction: column;</a:t>
            </a: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5638800" y="4902200"/>
            <a:ext cx="917720" cy="5341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27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24729" y="901700"/>
            <a:ext cx="7858125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94592" y="1016000"/>
            <a:ext cx="7442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div</a:t>
            </a:r>
          </a:p>
        </p:txBody>
      </p:sp>
      <p:sp>
        <p:nvSpPr>
          <p:cNvPr id="4" name="Rectangle 3"/>
          <p:cNvSpPr/>
          <p:nvPr/>
        </p:nvSpPr>
        <p:spPr>
          <a:xfrm>
            <a:off x="4394592" y="1930400"/>
            <a:ext cx="7442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68106" y="0"/>
            <a:ext cx="456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Container&gt; content&gt;menu bar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4534292" y="1993900"/>
            <a:ext cx="2095500" cy="635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div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7053655" y="1993900"/>
            <a:ext cx="2095500" cy="635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div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9573018" y="1993900"/>
            <a:ext cx="2095500" cy="635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div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48883" y="4218709"/>
            <a:ext cx="7858125" cy="194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8746" y="4333009"/>
            <a:ext cx="7442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8746" y="5247409"/>
            <a:ext cx="7442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8446" y="5310909"/>
            <a:ext cx="2095500" cy="635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358446" y="4432877"/>
            <a:ext cx="1329706" cy="5218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icon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1858015" y="4432877"/>
            <a:ext cx="1329706" cy="5218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title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455428" y="5435268"/>
            <a:ext cx="66485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79922" y="5435268"/>
            <a:ext cx="66485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887766" y="5310909"/>
            <a:ext cx="2095500" cy="635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2984748" y="5435268"/>
            <a:ext cx="66485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09242" y="5435268"/>
            <a:ext cx="66485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17087" y="5310909"/>
            <a:ext cx="2095500" cy="635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5514069" y="5435268"/>
            <a:ext cx="66485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38563" y="5435268"/>
            <a:ext cx="66485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1369" y="2628900"/>
            <a:ext cx="354936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Display: flex;</a:t>
            </a:r>
          </a:p>
          <a:p>
            <a:r>
              <a:rPr lang="en-US" sz="2400" dirty="0" smtClean="0"/>
              <a:t>Justify-content: flex-start;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64536" y="3223280"/>
            <a:ext cx="421831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Display: flex;</a:t>
            </a:r>
          </a:p>
          <a:p>
            <a:r>
              <a:rPr lang="en-US" sz="2400" dirty="0" smtClean="0"/>
              <a:t>Justify-content: space-between;</a:t>
            </a:r>
          </a:p>
        </p:txBody>
      </p: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2196049" y="3459897"/>
            <a:ext cx="0" cy="9729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2"/>
          </p:cNvCxnSpPr>
          <p:nvPr/>
        </p:nvCxnSpPr>
        <p:spPr>
          <a:xfrm flipH="1">
            <a:off x="7563057" y="4054277"/>
            <a:ext cx="2410638" cy="17503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14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2" y="746414"/>
            <a:ext cx="5772150" cy="3314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68106" y="0"/>
            <a:ext cx="456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Container&gt; content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20362" y="746414"/>
            <a:ext cx="5772150" cy="555913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0362" y="1357745"/>
            <a:ext cx="5772150" cy="318655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0362" y="1740266"/>
            <a:ext cx="5772150" cy="232084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2873" y="3103418"/>
            <a:ext cx="6179127" cy="3422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86680" y="3241964"/>
            <a:ext cx="6031511" cy="6234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86680" y="4003965"/>
            <a:ext cx="6031511" cy="6234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86680" y="4765966"/>
            <a:ext cx="6031511" cy="16796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86680" y="1757433"/>
            <a:ext cx="30019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Display: flex;</a:t>
            </a:r>
          </a:p>
          <a:p>
            <a:r>
              <a:rPr lang="en-US" dirty="0" smtClean="0"/>
              <a:t>Flex-direction: column;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  <a:endCxn id="7" idx="0"/>
          </p:cNvCxnSpPr>
          <p:nvPr/>
        </p:nvCxnSpPr>
        <p:spPr>
          <a:xfrm>
            <a:off x="7587631" y="2403764"/>
            <a:ext cx="1514806" cy="6996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1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37" y="756409"/>
            <a:ext cx="7430818" cy="7156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192482" y="820919"/>
            <a:ext cx="706582" cy="59574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82884" y="816372"/>
            <a:ext cx="5881716" cy="595745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48421" y="816371"/>
            <a:ext cx="500380" cy="59574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68237" y="1955800"/>
            <a:ext cx="74308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92482" y="2057400"/>
            <a:ext cx="982518" cy="711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48182" y="2057400"/>
            <a:ext cx="5211618" cy="711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32982" y="2057400"/>
            <a:ext cx="866073" cy="711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68237" y="4495800"/>
            <a:ext cx="74308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92482" y="4597400"/>
            <a:ext cx="982518" cy="711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48182" y="4597400"/>
            <a:ext cx="5211618" cy="711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732982" y="4597400"/>
            <a:ext cx="866073" cy="711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37" y="3325163"/>
            <a:ext cx="7430818" cy="7156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2192482" y="3389673"/>
            <a:ext cx="706582" cy="59574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82884" y="3385126"/>
            <a:ext cx="5881716" cy="757310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48421" y="3385125"/>
            <a:ext cx="500380" cy="595745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82884" y="3463563"/>
            <a:ext cx="5881716" cy="25753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82884" y="3786258"/>
            <a:ext cx="5881716" cy="25753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36620" y="4634230"/>
            <a:ext cx="5021580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36620" y="4982210"/>
            <a:ext cx="5021580" cy="29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05200" y="4652015"/>
            <a:ext cx="480060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title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505200" y="4998715"/>
            <a:ext cx="480060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icon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053840" y="4993635"/>
            <a:ext cx="480060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title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4602480" y="4988555"/>
            <a:ext cx="480060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icon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7897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95241" y="3089562"/>
            <a:ext cx="4924425" cy="2050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Main post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241" y="678006"/>
            <a:ext cx="49244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7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4E2DB89D-4100-4141-9C1F-48A203B85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7065"/>
            <a:ext cx="6039716" cy="374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39716" y="2978727"/>
            <a:ext cx="6152284" cy="3726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39716" y="2978727"/>
            <a:ext cx="6152284" cy="720438"/>
          </a:xfrm>
          <a:prstGeom prst="roundRect">
            <a:avLst>
              <a:gd name="adj" fmla="val 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div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6039716" y="3699166"/>
            <a:ext cx="6152284" cy="3006434"/>
          </a:xfrm>
          <a:prstGeom prst="roundRect">
            <a:avLst>
              <a:gd name="adj" fmla="val 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div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206836" y="2479964"/>
            <a:ext cx="356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Display:flex;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711200"/>
            <a:ext cx="6039716" cy="217118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928318"/>
            <a:ext cx="6039716" cy="3216623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13" y="1052945"/>
            <a:ext cx="11328798" cy="55905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80579" y="0"/>
            <a:ext cx="242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Menu bar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65413" y="2230966"/>
            <a:ext cx="11360727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579" y="2322645"/>
            <a:ext cx="2743200" cy="647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div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3635085" y="2322644"/>
            <a:ext cx="4821382" cy="647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div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8876434" y="2322644"/>
            <a:ext cx="2743200" cy="647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div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365413" y="4512481"/>
            <a:ext cx="11360727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579" y="4604160"/>
            <a:ext cx="2743200" cy="647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3635085" y="4604159"/>
            <a:ext cx="4631749" cy="647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8779452" y="4604159"/>
            <a:ext cx="2840182" cy="6479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605269" y="4650002"/>
            <a:ext cx="665018" cy="5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83289" y="4658378"/>
            <a:ext cx="1727488" cy="5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3998" y="4720896"/>
            <a:ext cx="648999" cy="414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313706" y="4720896"/>
            <a:ext cx="648999" cy="4144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30014" y="4658378"/>
            <a:ext cx="809945" cy="5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34888" y="4658378"/>
            <a:ext cx="807781" cy="5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37598" y="4658378"/>
            <a:ext cx="807781" cy="5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440308" y="4658378"/>
            <a:ext cx="807781" cy="5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343018" y="4658378"/>
            <a:ext cx="807781" cy="5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900151" y="4650002"/>
            <a:ext cx="807781" cy="5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814438" y="4658378"/>
            <a:ext cx="807781" cy="5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728725" y="4664879"/>
            <a:ext cx="807781" cy="53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35527" y="799071"/>
            <a:ext cx="2988252" cy="106680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2056" y="796073"/>
            <a:ext cx="5327396" cy="106680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007729" y="796073"/>
            <a:ext cx="2988252" cy="106680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62247" y="3565299"/>
            <a:ext cx="3089809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display: flex;</a:t>
            </a:r>
            <a:endParaRPr lang="en-US" dirty="0"/>
          </a:p>
          <a:p>
            <a:r>
              <a:rPr lang="en-US" dirty="0" smtClean="0"/>
              <a:t>Justify-content: space-around;</a:t>
            </a:r>
          </a:p>
        </p:txBody>
      </p:sp>
      <p:cxnSp>
        <p:nvCxnSpPr>
          <p:cNvPr id="34" name="Straight Arrow Connector 33"/>
          <p:cNvCxnSpPr>
            <a:stCxn id="32" idx="3"/>
            <a:endCxn id="6" idx="2"/>
          </p:cNvCxnSpPr>
          <p:nvPr/>
        </p:nvCxnSpPr>
        <p:spPr>
          <a:xfrm flipV="1">
            <a:off x="3452056" y="3062239"/>
            <a:ext cx="2593721" cy="8262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2" idx="0"/>
          </p:cNvCxnSpPr>
          <p:nvPr/>
        </p:nvCxnSpPr>
        <p:spPr>
          <a:xfrm>
            <a:off x="3338945" y="4120668"/>
            <a:ext cx="2612015" cy="4834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300161" y="4202879"/>
            <a:ext cx="466403" cy="4929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395501" y="3983151"/>
            <a:ext cx="7333224" cy="6668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178" b="6925"/>
          <a:stretch/>
        </p:blipFill>
        <p:spPr>
          <a:xfrm>
            <a:off x="1" y="1"/>
            <a:ext cx="6040582" cy="3200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51419" y="3200401"/>
            <a:ext cx="6040581" cy="3629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48402" y="3276600"/>
            <a:ext cx="1870361" cy="3477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div</a:t>
            </a:r>
            <a:endParaRPr lang="en-US" sz="8000" dirty="0"/>
          </a:p>
        </p:txBody>
      </p:sp>
      <p:sp>
        <p:nvSpPr>
          <p:cNvPr id="8" name="Rectangle 7"/>
          <p:cNvSpPr/>
          <p:nvPr/>
        </p:nvSpPr>
        <p:spPr>
          <a:xfrm>
            <a:off x="8215746" y="3276600"/>
            <a:ext cx="1870361" cy="3477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div</a:t>
            </a:r>
            <a:endParaRPr lang="en-US" sz="8000" dirty="0"/>
          </a:p>
        </p:txBody>
      </p:sp>
      <p:sp>
        <p:nvSpPr>
          <p:cNvPr id="9" name="Rectangle 8"/>
          <p:cNvSpPr/>
          <p:nvPr/>
        </p:nvSpPr>
        <p:spPr>
          <a:xfrm>
            <a:off x="10183090" y="3276600"/>
            <a:ext cx="1870361" cy="3477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div</a:t>
            </a:r>
            <a:endParaRPr lang="en-US" sz="8000" dirty="0"/>
          </a:p>
        </p:txBody>
      </p:sp>
      <p:sp>
        <p:nvSpPr>
          <p:cNvPr id="10" name="TextBox 9"/>
          <p:cNvSpPr txBox="1"/>
          <p:nvPr/>
        </p:nvSpPr>
        <p:spPr>
          <a:xfrm>
            <a:off x="7339384" y="1256893"/>
            <a:ext cx="3664650" cy="7078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display: flex;</a:t>
            </a:r>
            <a:endParaRPr lang="en-US" sz="2000" dirty="0"/>
          </a:p>
          <a:p>
            <a:r>
              <a:rPr lang="en-US" sz="2000" dirty="0" smtClean="0"/>
              <a:t>Justify-content: space-around;</a:t>
            </a:r>
          </a:p>
        </p:txBody>
      </p:sp>
      <p:cxnSp>
        <p:nvCxnSpPr>
          <p:cNvPr id="12" name="Straight Arrow Connector 11"/>
          <p:cNvCxnSpPr>
            <a:stCxn id="3" idx="0"/>
          </p:cNvCxnSpPr>
          <p:nvPr/>
        </p:nvCxnSpPr>
        <p:spPr>
          <a:xfrm flipH="1" flipV="1">
            <a:off x="9171709" y="1964779"/>
            <a:ext cx="1" cy="12356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05997" y="115862"/>
            <a:ext cx="242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98" y="349023"/>
            <a:ext cx="3371042" cy="629783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124691" y="306160"/>
            <a:ext cx="3865418" cy="4558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4691" y="836096"/>
            <a:ext cx="3865418" cy="410813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4691" y="1289773"/>
            <a:ext cx="3865418" cy="405677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4691" y="1738313"/>
            <a:ext cx="3865418" cy="3832946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4691" y="6019800"/>
            <a:ext cx="3865418" cy="701158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21600" y="203200"/>
            <a:ext cx="4470399" cy="665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95772" y="415760"/>
            <a:ext cx="4122056" cy="658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div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7895772" y="1163462"/>
            <a:ext cx="4122056" cy="658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div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7895772" y="1911164"/>
            <a:ext cx="4122056" cy="658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div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7895772" y="2658866"/>
            <a:ext cx="4122056" cy="32556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div</a:t>
            </a:r>
            <a:endParaRPr lang="en-US" sz="6000" dirty="0"/>
          </a:p>
        </p:txBody>
      </p:sp>
      <p:sp>
        <p:nvSpPr>
          <p:cNvPr id="13" name="Rectangle 12"/>
          <p:cNvSpPr/>
          <p:nvPr/>
        </p:nvSpPr>
        <p:spPr>
          <a:xfrm>
            <a:off x="7895772" y="5988565"/>
            <a:ext cx="4122056" cy="658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div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4657766" y="593852"/>
            <a:ext cx="267062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 : flex;</a:t>
            </a:r>
          </a:p>
          <a:p>
            <a:r>
              <a:rPr lang="en-US" dirty="0" smtClean="0"/>
              <a:t>Flex-direction: column;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7038112" y="706506"/>
            <a:ext cx="769257" cy="41855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92073" y="1587998"/>
            <a:ext cx="267062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 : flex;</a:t>
            </a:r>
          </a:p>
          <a:p>
            <a:r>
              <a:rPr lang="en-US" dirty="0" smtClean="0"/>
              <a:t>Justify-content: flex start;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7362702" y="1492610"/>
            <a:ext cx="794327" cy="4185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73597" y="3331620"/>
            <a:ext cx="267062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 : flex;</a:t>
            </a:r>
          </a:p>
          <a:p>
            <a:r>
              <a:rPr lang="en-US" dirty="0" smtClean="0"/>
              <a:t>Flex-direction: column;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328395" y="3651182"/>
            <a:ext cx="828634" cy="248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73255" y="1977948"/>
            <a:ext cx="783774" cy="35176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92073" y="5988565"/>
            <a:ext cx="267062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 : flex;</a:t>
            </a:r>
          </a:p>
          <a:p>
            <a:r>
              <a:rPr lang="en-US" dirty="0" smtClean="0"/>
              <a:t>Justify-content: flex start;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373255" y="6286834"/>
            <a:ext cx="828634" cy="248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03107" y="41960"/>
            <a:ext cx="3179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Container&gt; aside left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034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8" y="415760"/>
            <a:ext cx="3371042" cy="629783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7721600" y="203200"/>
            <a:ext cx="4470399" cy="665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95772" y="415760"/>
            <a:ext cx="4122056" cy="658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7895772" y="1163462"/>
            <a:ext cx="4122056" cy="658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895772" y="1911164"/>
            <a:ext cx="4122056" cy="658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7895772" y="2658866"/>
            <a:ext cx="4122056" cy="32556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9" name="Rectangle 8"/>
          <p:cNvSpPr/>
          <p:nvPr/>
        </p:nvSpPr>
        <p:spPr>
          <a:xfrm>
            <a:off x="7895772" y="5988565"/>
            <a:ext cx="4122056" cy="6582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m-KH" sz="2400" dirty="0" smtClean="0"/>
              <a:t> </a:t>
            </a:r>
            <a:r>
              <a:rPr lang="en-US" sz="2400" dirty="0" smtClean="0"/>
              <a:t>title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03107" y="41960"/>
            <a:ext cx="3179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Container&gt; aside left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8026400" y="565180"/>
            <a:ext cx="1074057" cy="378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0805886" y="574076"/>
            <a:ext cx="1074057" cy="378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8026401" y="1232373"/>
            <a:ext cx="2779486" cy="534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874830" y="1292749"/>
            <a:ext cx="1005114" cy="378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8235206" y="1299088"/>
            <a:ext cx="1074057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9463316" y="1292748"/>
            <a:ext cx="1074057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8235206" y="2032305"/>
            <a:ext cx="1074057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9463316" y="2025965"/>
            <a:ext cx="1074057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8026400" y="2795098"/>
            <a:ext cx="3853543" cy="367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207830" y="2825359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9463316" y="2814750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8026400" y="3227348"/>
            <a:ext cx="3853543" cy="37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07830" y="3257609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39" name="Rectangle 38"/>
          <p:cNvSpPr/>
          <p:nvPr/>
        </p:nvSpPr>
        <p:spPr>
          <a:xfrm>
            <a:off x="9463316" y="3247000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8026400" y="3659598"/>
            <a:ext cx="3853543" cy="342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207830" y="3689859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9463316" y="3679250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43" name="Rectangle 42"/>
          <p:cNvSpPr/>
          <p:nvPr/>
        </p:nvSpPr>
        <p:spPr>
          <a:xfrm>
            <a:off x="8026400" y="4091848"/>
            <a:ext cx="3853543" cy="37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07830" y="4122109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45" name="Rectangle 44"/>
          <p:cNvSpPr/>
          <p:nvPr/>
        </p:nvSpPr>
        <p:spPr>
          <a:xfrm>
            <a:off x="9463316" y="4111500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46" name="Rectangle 45"/>
          <p:cNvSpPr/>
          <p:nvPr/>
        </p:nvSpPr>
        <p:spPr>
          <a:xfrm>
            <a:off x="8026400" y="4524098"/>
            <a:ext cx="3853543" cy="358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207830" y="4554359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48" name="Rectangle 47"/>
          <p:cNvSpPr/>
          <p:nvPr/>
        </p:nvSpPr>
        <p:spPr>
          <a:xfrm>
            <a:off x="9463316" y="4543750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49" name="Rectangle 48"/>
          <p:cNvSpPr/>
          <p:nvPr/>
        </p:nvSpPr>
        <p:spPr>
          <a:xfrm>
            <a:off x="8026400" y="4956348"/>
            <a:ext cx="3853543" cy="32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207830" y="4986609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51" name="Rectangle 50"/>
          <p:cNvSpPr/>
          <p:nvPr/>
        </p:nvSpPr>
        <p:spPr>
          <a:xfrm>
            <a:off x="9463316" y="4976000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52" name="Rectangle 51"/>
          <p:cNvSpPr/>
          <p:nvPr/>
        </p:nvSpPr>
        <p:spPr>
          <a:xfrm>
            <a:off x="8026400" y="5388599"/>
            <a:ext cx="3853543" cy="311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207830" y="5418859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54" name="Rectangle 53"/>
          <p:cNvSpPr/>
          <p:nvPr/>
        </p:nvSpPr>
        <p:spPr>
          <a:xfrm>
            <a:off x="9463316" y="5408250"/>
            <a:ext cx="1101433" cy="29191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4203614" y="3757083"/>
            <a:ext cx="267062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 : flex;</a:t>
            </a:r>
          </a:p>
          <a:p>
            <a:r>
              <a:rPr lang="en-US" dirty="0" smtClean="0"/>
              <a:t>Flex-direction: column;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3"/>
          </p:cNvCxnSpPr>
          <p:nvPr/>
        </p:nvCxnSpPr>
        <p:spPr>
          <a:xfrm flipV="1">
            <a:off x="6874243" y="4007119"/>
            <a:ext cx="1112493" cy="7313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844812" y="5439378"/>
            <a:ext cx="1005114" cy="2100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98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1" y="961023"/>
            <a:ext cx="4955474" cy="5657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03107" y="41960"/>
            <a:ext cx="3179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Container&gt; content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-1" y="961023"/>
            <a:ext cx="5095875" cy="18663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" y="2947838"/>
            <a:ext cx="5095875" cy="968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" y="4036294"/>
            <a:ext cx="5095875" cy="27029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93000" y="961024"/>
            <a:ext cx="4610100" cy="5778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83053" y="1066800"/>
            <a:ext cx="4405747" cy="15597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div</a:t>
            </a:r>
            <a:endParaRPr lang="en-US" sz="6000" dirty="0"/>
          </a:p>
        </p:txBody>
      </p:sp>
      <p:sp>
        <p:nvSpPr>
          <p:cNvPr id="9" name="Rectangle 8"/>
          <p:cNvSpPr/>
          <p:nvPr/>
        </p:nvSpPr>
        <p:spPr>
          <a:xfrm>
            <a:off x="7595176" y="2727008"/>
            <a:ext cx="4405747" cy="10448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div</a:t>
            </a:r>
            <a:endParaRPr lang="en-US" sz="5400" dirty="0"/>
          </a:p>
        </p:txBody>
      </p:sp>
      <p:sp>
        <p:nvSpPr>
          <p:cNvPr id="10" name="Rectangle 9"/>
          <p:cNvSpPr/>
          <p:nvPr/>
        </p:nvSpPr>
        <p:spPr>
          <a:xfrm>
            <a:off x="7583052" y="3870131"/>
            <a:ext cx="4405747" cy="27487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div</a:t>
            </a:r>
            <a:endParaRPr lang="en-US" sz="6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95876" y="3771900"/>
            <a:ext cx="238500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Display: flex;</a:t>
            </a:r>
          </a:p>
          <a:p>
            <a:r>
              <a:rPr lang="en-US" dirty="0" smtClean="0"/>
              <a:t>Flex-direction: column;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0"/>
          </p:cNvCxnSpPr>
          <p:nvPr/>
        </p:nvCxnSpPr>
        <p:spPr>
          <a:xfrm flipV="1">
            <a:off x="6288376" y="1854200"/>
            <a:ext cx="1204624" cy="19177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37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8106" y="0"/>
            <a:ext cx="456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Container&gt; content&gt;menu bar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390" y="647700"/>
            <a:ext cx="8787946" cy="28575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892300" y="736600"/>
            <a:ext cx="1701800" cy="2628900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96010" y="736600"/>
            <a:ext cx="1571315" cy="2628900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69235" y="736600"/>
            <a:ext cx="1571315" cy="26289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42460" y="736600"/>
            <a:ext cx="1571315" cy="26289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15685" y="736600"/>
            <a:ext cx="1618940" cy="26289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3505200"/>
            <a:ext cx="3453063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Display: flex;</a:t>
            </a:r>
          </a:p>
          <a:p>
            <a:r>
              <a:rPr lang="en-US" dirty="0" smtClean="0"/>
              <a:t>Justify-content: space-around;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39382" y="2213811"/>
            <a:ext cx="1001963" cy="129138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90390" y="4151531"/>
            <a:ext cx="8147694" cy="2706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87801" y="4247146"/>
            <a:ext cx="1467852" cy="24905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div</a:t>
            </a:r>
            <a:endParaRPr lang="en-US" sz="4800" dirty="0"/>
          </a:p>
        </p:txBody>
      </p:sp>
      <p:sp>
        <p:nvSpPr>
          <p:cNvPr id="20" name="Rectangle 19"/>
          <p:cNvSpPr/>
          <p:nvPr/>
        </p:nvSpPr>
        <p:spPr>
          <a:xfrm>
            <a:off x="3453063" y="4247145"/>
            <a:ext cx="1467852" cy="24905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div</a:t>
            </a:r>
            <a:endParaRPr lang="en-US" sz="4800" dirty="0"/>
          </a:p>
        </p:txBody>
      </p:sp>
      <p:sp>
        <p:nvSpPr>
          <p:cNvPr id="21" name="Rectangle 20"/>
          <p:cNvSpPr/>
          <p:nvPr/>
        </p:nvSpPr>
        <p:spPr>
          <a:xfrm>
            <a:off x="6583587" y="4247143"/>
            <a:ext cx="1467852" cy="24905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div</a:t>
            </a:r>
            <a:endParaRPr lang="en-US" sz="4800" dirty="0"/>
          </a:p>
        </p:txBody>
      </p:sp>
      <p:sp>
        <p:nvSpPr>
          <p:cNvPr id="22" name="Rectangle 21"/>
          <p:cNvSpPr/>
          <p:nvPr/>
        </p:nvSpPr>
        <p:spPr>
          <a:xfrm>
            <a:off x="5018325" y="4247144"/>
            <a:ext cx="1467852" cy="24905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div</a:t>
            </a:r>
            <a:endParaRPr lang="en-US" sz="4800" dirty="0"/>
          </a:p>
        </p:txBody>
      </p:sp>
      <p:sp>
        <p:nvSpPr>
          <p:cNvPr id="24" name="Rectangle 23"/>
          <p:cNvSpPr/>
          <p:nvPr/>
        </p:nvSpPr>
        <p:spPr>
          <a:xfrm>
            <a:off x="8148849" y="4247142"/>
            <a:ext cx="1467852" cy="24905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div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1091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18990" y="457836"/>
            <a:ext cx="8484578" cy="2706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16401" y="553451"/>
            <a:ext cx="1467852" cy="24905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3681663" y="553450"/>
            <a:ext cx="1467852" cy="24905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6812187" y="553448"/>
            <a:ext cx="1467852" cy="24905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5246925" y="553449"/>
            <a:ext cx="1467852" cy="24905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7" name="Rectangle 6"/>
          <p:cNvSpPr/>
          <p:nvPr/>
        </p:nvSpPr>
        <p:spPr>
          <a:xfrm>
            <a:off x="8377449" y="553447"/>
            <a:ext cx="1467852" cy="24905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306" y="3559342"/>
            <a:ext cx="8787946" cy="28575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2223528" y="661415"/>
            <a:ext cx="626799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223527" y="2529369"/>
            <a:ext cx="626799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788790" y="684834"/>
            <a:ext cx="626799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788789" y="2552788"/>
            <a:ext cx="626799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372327" y="684834"/>
            <a:ext cx="626799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5372326" y="2552788"/>
            <a:ext cx="626799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8503655" y="648375"/>
            <a:ext cx="626799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8503655" y="2547476"/>
            <a:ext cx="626799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6919314" y="679522"/>
            <a:ext cx="626799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6919313" y="2547476"/>
            <a:ext cx="626799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title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133" y="2907618"/>
            <a:ext cx="1823173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Display: flex;</a:t>
            </a:r>
          </a:p>
          <a:p>
            <a:r>
              <a:rPr lang="en-US" dirty="0" smtClean="0"/>
              <a:t>Flex-direction: column:</a:t>
            </a:r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955720" y="1859504"/>
            <a:ext cx="1511911" cy="10481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68106" y="0"/>
            <a:ext cx="4563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Container&gt; content&gt;menu bar</a:t>
            </a:r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9612075" y="1670379"/>
            <a:ext cx="626799" cy="37824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icon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85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252</Words>
  <Application>Microsoft Office PowerPoint</Application>
  <PresentationFormat>Widescreen</PresentationFormat>
  <Paragraphs>135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DaunPenh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SENGHAK.CHHUN</cp:lastModifiedBy>
  <cp:revision>33</cp:revision>
  <dcterms:created xsi:type="dcterms:W3CDTF">2022-07-11T07:10:23Z</dcterms:created>
  <dcterms:modified xsi:type="dcterms:W3CDTF">2023-07-17T08:17:41Z</dcterms:modified>
</cp:coreProperties>
</file>