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5" autoAdjust="0"/>
    <p:restoredTop sz="94660"/>
  </p:normalViewPr>
  <p:slideViewPr>
    <p:cSldViewPr snapToGrid="0">
      <p:cViewPr varScale="1">
        <p:scale>
          <a:sx n="69" d="100"/>
          <a:sy n="69" d="100"/>
        </p:scale>
        <p:origin x="8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F5A-43A2-4C12-9EAE-4E2F0207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B31E-46A0-44AC-8C45-224B5716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932-D358-4973-A77A-6139AE2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B33B-7A6D-4F7E-B4FF-3F4DB4A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627-6A08-45BE-ACC4-0B860772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8398-4B9A-4DB7-BACD-752E630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CC33-83EC-4A23-8B31-81658485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89E-5275-4FE2-9B3A-7CAA154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B14E-A47E-4699-A005-92D5C7D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57E9-F61C-4B73-9C8E-C3B68C4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77F6-0054-4612-B3B0-9B616CD07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9E61-7DAD-47FD-8D15-445C00A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0C7B-5BE9-4A30-B207-2FCB3202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3B09-0570-4FD0-9A94-E562808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5BA-460B-4460-901C-FD415AB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DCC4-0DC5-4F13-A997-EB37FCCC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3F3-5BE3-42E9-AC21-50888CE4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914E-10CE-47F3-9900-4BC0416D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F69C-F878-4590-A045-6D8AA94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282F-A0C3-4F75-9045-3C5731D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5C8-D1C0-4E82-9043-8356AE80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F061-617F-44B0-BD7E-C94F4ACB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2B2-E5A3-4F1A-BC51-47680D34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5923-FF36-415E-9713-31E4FC6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D6A4-6754-4A7B-8040-15E703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161B-C456-4A12-994C-5457BA6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9304-C063-47DB-BC92-14365DB3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83C6-0219-49BE-B1DD-03F6B096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1BAE-9ABE-489D-BD98-5F8709A8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17FB-7EBF-4F64-BC37-CF084721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3647-9AB3-40CF-A493-1227EB84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73D-A981-46BA-81A1-DAF026A4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C7EE-C57F-453A-82C0-296696C2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6075-850B-47D4-90B0-F5858EFB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F6F9-A9D8-4051-BFA1-A4868B7A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452C-D718-4676-847C-7649CBA12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775B6-B413-41DD-BB57-12A9649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DE5-2DC1-4BC5-824C-812773D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AB8F-CC55-43F1-B1C7-D82EA1E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A3B4-C964-4640-90F4-3679F86D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45BA-49EB-4C0F-9B77-D1799F6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FBD1-E2D1-4D29-83DD-64728078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D5F6-31D4-46FD-9025-3F11968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1EA8-5400-4BD5-A460-AD83DDB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ABAB-F1D9-4991-ADD3-1B1E5667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1654-E7EC-48D0-A6D9-1674081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A37-C4E7-4062-9103-C6F6445A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42CE-5DC6-413F-96CF-B37D771A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3B6-B34F-4515-A3C4-B8082696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3F94-AC02-4593-AAF3-C45EC12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3CAE-ED28-429B-A844-B5F904C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DE87-F34D-455E-A92F-0EFA26C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BD23-88EC-4680-83A8-59B4C8E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F473-C73D-4520-9B17-815B793F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840C-3CC2-4D29-99FC-FE74CAF4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B8CB-637A-429E-8EAF-24307A8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C381-BD64-4E9A-AEEB-59BF5CF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F612-BD81-4907-A4CD-86016BC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8C757-FB8F-4222-A645-A603872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8ADB-7F86-4807-8857-95B28C29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495-51FE-4D06-906D-6836D800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7B16-9ECF-4602-A032-B8113A87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EC74-1369-4DE9-84B4-7512742E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8208FD-6B23-4C0E-9E28-ACB7681CF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4514"/>
            <a:ext cx="12192000" cy="45079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</p:spTree>
    <p:extLst>
      <p:ext uri="{BB962C8B-B14F-4D97-AF65-F5344CB8AC3E}">
        <p14:creationId xmlns:p14="http://schemas.microsoft.com/office/powerpoint/2010/main" val="24546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406597" y="1392650"/>
            <a:ext cx="2785403" cy="34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406597" y="1378582"/>
            <a:ext cx="2785403" cy="61691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406596" y="1977770"/>
            <a:ext cx="2785403" cy="616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9195581" y="1378582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9183858" y="1995494"/>
            <a:ext cx="11723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 flipH="1">
            <a:off x="9172135" y="2598338"/>
            <a:ext cx="23446" cy="22268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378324" y="2108633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Flex: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378322" y="150465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Flex: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378323" y="3473957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Flex: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9771893" y="890705"/>
            <a:ext cx="205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Root: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0CD6746-8FCE-6BAB-28EF-D74D1CA8F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14" y="2602618"/>
            <a:ext cx="10738171" cy="493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453CD33-7C9F-B3FC-E3B6-053369E28F95}"/>
              </a:ext>
            </a:extLst>
          </p:cNvPr>
          <p:cNvSpPr/>
          <p:nvPr/>
        </p:nvSpPr>
        <p:spPr>
          <a:xfrm>
            <a:off x="697287" y="3791858"/>
            <a:ext cx="10855485" cy="82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64CC0A-D8D8-FC7E-152C-6F3F79866CE2}"/>
              </a:ext>
            </a:extLst>
          </p:cNvPr>
          <p:cNvSpPr/>
          <p:nvPr/>
        </p:nvSpPr>
        <p:spPr>
          <a:xfrm>
            <a:off x="6183687" y="3791858"/>
            <a:ext cx="5369085" cy="8273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Nav-right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697287" y="3791858"/>
            <a:ext cx="5486400" cy="8273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Nav-left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9D3C52-5ED5-74C6-217F-06D4C7888D3B}"/>
              </a:ext>
            </a:extLst>
          </p:cNvPr>
          <p:cNvSpPr/>
          <p:nvPr/>
        </p:nvSpPr>
        <p:spPr>
          <a:xfrm>
            <a:off x="609600" y="3690258"/>
            <a:ext cx="11030857" cy="104502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D72E5F-B0BE-C13B-E218-33D28EB5DC67}"/>
              </a:ext>
            </a:extLst>
          </p:cNvPr>
          <p:cNvSpPr txBox="1"/>
          <p:nvPr/>
        </p:nvSpPr>
        <p:spPr>
          <a:xfrm>
            <a:off x="3059787" y="3187060"/>
            <a:ext cx="76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793759-465C-8F3D-5BA1-846A22923551}"/>
              </a:ext>
            </a:extLst>
          </p:cNvPr>
          <p:cNvSpPr txBox="1"/>
          <p:nvPr/>
        </p:nvSpPr>
        <p:spPr>
          <a:xfrm>
            <a:off x="8487529" y="3241098"/>
            <a:ext cx="76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D9A68B-A70B-4569-626A-1ADC87454745}"/>
              </a:ext>
            </a:extLst>
          </p:cNvPr>
          <p:cNvCxnSpPr/>
          <p:nvPr/>
        </p:nvCxnSpPr>
        <p:spPr>
          <a:xfrm>
            <a:off x="697287" y="3556392"/>
            <a:ext cx="5486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2A1259-4720-FB62-67D7-87B4DA7C12C3}"/>
              </a:ext>
            </a:extLst>
          </p:cNvPr>
          <p:cNvCxnSpPr>
            <a:cxnSpLocks/>
          </p:cNvCxnSpPr>
          <p:nvPr/>
        </p:nvCxnSpPr>
        <p:spPr>
          <a:xfrm>
            <a:off x="6183687" y="3556392"/>
            <a:ext cx="53690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035EF36-6498-6CCA-5293-4D40A3E371B6}"/>
              </a:ext>
            </a:extLst>
          </p:cNvPr>
          <p:cNvSpPr txBox="1"/>
          <p:nvPr/>
        </p:nvSpPr>
        <p:spPr>
          <a:xfrm>
            <a:off x="243110" y="231189"/>
            <a:ext cx="4212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Menu | Navigation </a:t>
            </a:r>
          </a:p>
        </p:txBody>
      </p:sp>
    </p:spTree>
    <p:extLst>
      <p:ext uri="{BB962C8B-B14F-4D97-AF65-F5344CB8AC3E}">
        <p14:creationId xmlns:p14="http://schemas.microsoft.com/office/powerpoint/2010/main" val="328398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A6903B0-A8AE-8F75-BC08-15700A6321C0}"/>
              </a:ext>
            </a:extLst>
          </p:cNvPr>
          <p:cNvSpPr/>
          <p:nvPr/>
        </p:nvSpPr>
        <p:spPr>
          <a:xfrm>
            <a:off x="399748" y="2808671"/>
            <a:ext cx="5493052" cy="8273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76A0AB-831A-3AB7-6A9A-11B9CC0B6231}"/>
              </a:ext>
            </a:extLst>
          </p:cNvPr>
          <p:cNvSpPr/>
          <p:nvPr/>
        </p:nvSpPr>
        <p:spPr>
          <a:xfrm>
            <a:off x="5915780" y="2808671"/>
            <a:ext cx="5486400" cy="8273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F63B59-099B-497C-6E15-740DC1CC8153}"/>
              </a:ext>
            </a:extLst>
          </p:cNvPr>
          <p:cNvSpPr/>
          <p:nvPr/>
        </p:nvSpPr>
        <p:spPr>
          <a:xfrm>
            <a:off x="254005" y="2728153"/>
            <a:ext cx="5661776" cy="98387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3314F6-760E-E1DF-8FD8-AB3E0C688EB4}"/>
              </a:ext>
            </a:extLst>
          </p:cNvPr>
          <p:cNvSpPr/>
          <p:nvPr/>
        </p:nvSpPr>
        <p:spPr>
          <a:xfrm>
            <a:off x="5892800" y="2742667"/>
            <a:ext cx="5711979" cy="98387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464461" y="2998139"/>
            <a:ext cx="674914" cy="44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0E1FD6-7EA4-E6B8-D93F-44A4B79FDD83}"/>
              </a:ext>
            </a:extLst>
          </p:cNvPr>
          <p:cNvSpPr/>
          <p:nvPr/>
        </p:nvSpPr>
        <p:spPr>
          <a:xfrm>
            <a:off x="1328058" y="2995591"/>
            <a:ext cx="1434189" cy="44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5874EF-5F66-E37A-0601-48E973C75DD4}"/>
              </a:ext>
            </a:extLst>
          </p:cNvPr>
          <p:cNvSpPr/>
          <p:nvPr/>
        </p:nvSpPr>
        <p:spPr>
          <a:xfrm>
            <a:off x="8970440" y="3045916"/>
            <a:ext cx="674914" cy="44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95B75C-BBDB-9806-2260-191FD45551FC}"/>
              </a:ext>
            </a:extLst>
          </p:cNvPr>
          <p:cNvSpPr/>
          <p:nvPr/>
        </p:nvSpPr>
        <p:spPr>
          <a:xfrm>
            <a:off x="9799717" y="3045916"/>
            <a:ext cx="674914" cy="44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36DC60-06F6-6B3A-A12E-B203FB977D01}"/>
              </a:ext>
            </a:extLst>
          </p:cNvPr>
          <p:cNvSpPr/>
          <p:nvPr/>
        </p:nvSpPr>
        <p:spPr>
          <a:xfrm>
            <a:off x="10628994" y="3052801"/>
            <a:ext cx="674914" cy="44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755E6-BD2A-EB62-7462-06B08254700A}"/>
              </a:ext>
            </a:extLst>
          </p:cNvPr>
          <p:cNvSpPr txBox="1"/>
          <p:nvPr/>
        </p:nvSpPr>
        <p:spPr>
          <a:xfrm>
            <a:off x="-90414" y="21309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nav-left</a:t>
            </a:r>
          </a:p>
        </p:txBody>
      </p:sp>
      <p:sp>
        <p:nvSpPr>
          <p:cNvPr id="22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801918" y="4825502"/>
            <a:ext cx="4523166" cy="1169440"/>
          </a:xfrm>
          <a:prstGeom prst="borderCallout1">
            <a:avLst>
              <a:gd name="adj1" fmla="val -1108"/>
              <a:gd name="adj2" fmla="val 50390"/>
              <a:gd name="adj3" fmla="val -97251"/>
              <a:gd name="adj4" fmla="val 499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flex;</a:t>
            </a:r>
          </a:p>
          <a:p>
            <a:r>
              <a:rPr lang="en-US" dirty="0">
                <a:solidFill>
                  <a:schemeClr val="tx1"/>
                </a:solidFill>
              </a:rPr>
              <a:t>justify-content : flex-start</a:t>
            </a:r>
            <a:r>
              <a:rPr lang="en-US" dirty="0"/>
              <a:t>: flex-start</a:t>
            </a:r>
          </a:p>
        </p:txBody>
      </p:sp>
      <p:sp>
        <p:nvSpPr>
          <p:cNvPr id="23" name="Callout: Line 18">
            <a:extLst>
              <a:ext uri="{FF2B5EF4-FFF2-40B4-BE49-F238E27FC236}">
                <a16:creationId xmlns:a16="http://schemas.microsoft.com/office/drawing/2014/main" id="{427305A8-12D7-DC0C-CEC0-14E287DE9A8E}"/>
              </a:ext>
            </a:extLst>
          </p:cNvPr>
          <p:cNvSpPr/>
          <p:nvPr/>
        </p:nvSpPr>
        <p:spPr>
          <a:xfrm>
            <a:off x="6487206" y="4825502"/>
            <a:ext cx="4523166" cy="1169440"/>
          </a:xfrm>
          <a:prstGeom prst="borderCallout1">
            <a:avLst>
              <a:gd name="adj1" fmla="val -1108"/>
              <a:gd name="adj2" fmla="val 50390"/>
              <a:gd name="adj3" fmla="val -97251"/>
              <a:gd name="adj4" fmla="val 499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flex;</a:t>
            </a:r>
          </a:p>
          <a:p>
            <a:r>
              <a:rPr lang="en-US" dirty="0">
                <a:solidFill>
                  <a:schemeClr val="tx1"/>
                </a:solidFill>
              </a:rPr>
              <a:t>justify-content : flex-end</a:t>
            </a:r>
            <a:r>
              <a:rPr lang="en-US" dirty="0"/>
              <a:t>: flex-start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BA00DE7-D373-ADC4-5CA8-7C32A11D3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14" y="1339691"/>
            <a:ext cx="10738171" cy="493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345EDDB-6950-88B4-8998-F398B40F6B95}"/>
              </a:ext>
            </a:extLst>
          </p:cNvPr>
          <p:cNvSpPr txBox="1"/>
          <p:nvPr/>
        </p:nvSpPr>
        <p:spPr>
          <a:xfrm>
            <a:off x="243110" y="231189"/>
            <a:ext cx="4212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Menu | Navigation </a:t>
            </a:r>
          </a:p>
        </p:txBody>
      </p:sp>
    </p:spTree>
    <p:extLst>
      <p:ext uri="{BB962C8B-B14F-4D97-AF65-F5344CB8AC3E}">
        <p14:creationId xmlns:p14="http://schemas.microsoft.com/office/powerpoint/2010/main" val="120242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1AECD9C-A928-428C-2364-B77FAAC088A3}"/>
              </a:ext>
            </a:extLst>
          </p:cNvPr>
          <p:cNvSpPr/>
          <p:nvPr/>
        </p:nvSpPr>
        <p:spPr>
          <a:xfrm>
            <a:off x="595621" y="3755461"/>
            <a:ext cx="11030857" cy="104502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F0C052-F688-7F77-3AD6-CB3F0DB581A3}"/>
              </a:ext>
            </a:extLst>
          </p:cNvPr>
          <p:cNvSpPr/>
          <p:nvPr/>
        </p:nvSpPr>
        <p:spPr>
          <a:xfrm>
            <a:off x="668191" y="3871573"/>
            <a:ext cx="10822213" cy="8091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4BA5F6-067D-9392-03A4-88E497A5BE8D}"/>
              </a:ext>
            </a:extLst>
          </p:cNvPr>
          <p:cNvSpPr/>
          <p:nvPr/>
        </p:nvSpPr>
        <p:spPr>
          <a:xfrm>
            <a:off x="769790" y="3972718"/>
            <a:ext cx="1807639" cy="6068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3D1B04-147C-CE1D-61CE-94BA48588ACB}"/>
              </a:ext>
            </a:extLst>
          </p:cNvPr>
          <p:cNvSpPr/>
          <p:nvPr/>
        </p:nvSpPr>
        <p:spPr>
          <a:xfrm>
            <a:off x="2713503" y="3972718"/>
            <a:ext cx="1807639" cy="6068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4772EA4-B095-0F39-41CF-AD332E3FA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17" y="2574129"/>
            <a:ext cx="11725965" cy="434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E47E231-210A-D0E1-B35A-655D509C342B}"/>
              </a:ext>
            </a:extLst>
          </p:cNvPr>
          <p:cNvSpPr/>
          <p:nvPr/>
        </p:nvSpPr>
        <p:spPr>
          <a:xfrm>
            <a:off x="855829" y="4074762"/>
            <a:ext cx="633046" cy="388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4B39202-EC61-FC04-AF8B-DCD47C41217D}"/>
              </a:ext>
            </a:extLst>
          </p:cNvPr>
          <p:cNvSpPr/>
          <p:nvPr/>
        </p:nvSpPr>
        <p:spPr>
          <a:xfrm>
            <a:off x="2804031" y="4074762"/>
            <a:ext cx="633046" cy="388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2EB1DF-0A2F-914E-D1B2-A59E7851B48A}"/>
              </a:ext>
            </a:extLst>
          </p:cNvPr>
          <p:cNvSpPr/>
          <p:nvPr/>
        </p:nvSpPr>
        <p:spPr>
          <a:xfrm>
            <a:off x="1615931" y="4083961"/>
            <a:ext cx="859986" cy="388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EFCC5A-9BD2-3F92-C26E-7ECFF231BF31}"/>
              </a:ext>
            </a:extLst>
          </p:cNvPr>
          <p:cNvSpPr/>
          <p:nvPr/>
        </p:nvSpPr>
        <p:spPr>
          <a:xfrm>
            <a:off x="3551851" y="4083961"/>
            <a:ext cx="865408" cy="388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D0CA78-1BFE-096D-45AC-91E3C9B537C8}"/>
              </a:ext>
            </a:extLst>
          </p:cNvPr>
          <p:cNvSpPr txBox="1"/>
          <p:nvPr/>
        </p:nvSpPr>
        <p:spPr>
          <a:xfrm>
            <a:off x="973516" y="3283627"/>
            <a:ext cx="140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dirty="0">
                <a:solidFill>
                  <a:schemeClr val="tx1"/>
                </a:solidFill>
              </a:rPr>
              <a:t>iv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E12D29-B3AA-466F-298D-3E335AECD451}"/>
              </a:ext>
            </a:extLst>
          </p:cNvPr>
          <p:cNvSpPr txBox="1"/>
          <p:nvPr/>
        </p:nvSpPr>
        <p:spPr>
          <a:xfrm>
            <a:off x="2851758" y="3323474"/>
            <a:ext cx="140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dirty="0">
                <a:solidFill>
                  <a:schemeClr val="tx1"/>
                </a:solidFill>
              </a:rPr>
              <a:t>iv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B199F9-DD73-CF00-BDFF-AC7B528770B9}"/>
              </a:ext>
            </a:extLst>
          </p:cNvPr>
          <p:cNvSpPr txBox="1"/>
          <p:nvPr/>
        </p:nvSpPr>
        <p:spPr>
          <a:xfrm>
            <a:off x="315687" y="274732"/>
            <a:ext cx="1846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2064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877D582-F324-C996-C279-7B0C9C332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16" y="1733989"/>
            <a:ext cx="10625439" cy="3390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4074C2-F444-F7B9-FFD7-447D0BB702BF}"/>
              </a:ext>
            </a:extLst>
          </p:cNvPr>
          <p:cNvSpPr txBox="1"/>
          <p:nvPr/>
        </p:nvSpPr>
        <p:spPr>
          <a:xfrm>
            <a:off x="466329" y="450375"/>
            <a:ext cx="4132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Main | Container</a:t>
            </a:r>
          </a:p>
        </p:txBody>
      </p:sp>
    </p:spTree>
    <p:extLst>
      <p:ext uri="{BB962C8B-B14F-4D97-AF65-F5344CB8AC3E}">
        <p14:creationId xmlns:p14="http://schemas.microsoft.com/office/powerpoint/2010/main" val="121364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0D4E13-C5FB-91FE-20AC-539AF9D0D505}"/>
              </a:ext>
            </a:extLst>
          </p:cNvPr>
          <p:cNvSpPr/>
          <p:nvPr/>
        </p:nvSpPr>
        <p:spPr>
          <a:xfrm>
            <a:off x="835628" y="1586132"/>
            <a:ext cx="10671744" cy="361188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CB82CF-CDD6-3C81-FB6C-DCD35EB5F392}"/>
              </a:ext>
            </a:extLst>
          </p:cNvPr>
          <p:cNvSpPr/>
          <p:nvPr/>
        </p:nvSpPr>
        <p:spPr>
          <a:xfrm>
            <a:off x="960727" y="1659987"/>
            <a:ext cx="10395645" cy="34465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86315-FA0D-9014-263D-083C44A62FF3}"/>
              </a:ext>
            </a:extLst>
          </p:cNvPr>
          <p:cNvSpPr/>
          <p:nvPr/>
        </p:nvSpPr>
        <p:spPr>
          <a:xfrm>
            <a:off x="1084628" y="1744395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8E9756-C80F-B94D-B0DD-0E71A9A6A30D}"/>
              </a:ext>
            </a:extLst>
          </p:cNvPr>
          <p:cNvSpPr/>
          <p:nvPr/>
        </p:nvSpPr>
        <p:spPr>
          <a:xfrm>
            <a:off x="2788657" y="1744393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55065F-923D-2F83-11A7-DF4924D48938}"/>
              </a:ext>
            </a:extLst>
          </p:cNvPr>
          <p:cNvSpPr/>
          <p:nvPr/>
        </p:nvSpPr>
        <p:spPr>
          <a:xfrm>
            <a:off x="4499588" y="1744393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082346-DE39-1842-2670-D6837022E350}"/>
              </a:ext>
            </a:extLst>
          </p:cNvPr>
          <p:cNvSpPr/>
          <p:nvPr/>
        </p:nvSpPr>
        <p:spPr>
          <a:xfrm>
            <a:off x="6207068" y="1744393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D168B9-45B6-5B67-3596-E5A57D54BCD5}"/>
              </a:ext>
            </a:extLst>
          </p:cNvPr>
          <p:cNvSpPr/>
          <p:nvPr/>
        </p:nvSpPr>
        <p:spPr>
          <a:xfrm>
            <a:off x="7914548" y="1744393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7BF127-A60B-0A35-2590-C32C7AADB700}"/>
              </a:ext>
            </a:extLst>
          </p:cNvPr>
          <p:cNvSpPr/>
          <p:nvPr/>
        </p:nvSpPr>
        <p:spPr>
          <a:xfrm>
            <a:off x="9622028" y="1744393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42F66C-5077-E308-D2BA-0A2E041D7E1E}"/>
              </a:ext>
            </a:extLst>
          </p:cNvPr>
          <p:cNvSpPr/>
          <p:nvPr/>
        </p:nvSpPr>
        <p:spPr>
          <a:xfrm>
            <a:off x="1084628" y="3385832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EAF312-0741-D4D1-36DC-A7B2ECACD294}"/>
              </a:ext>
            </a:extLst>
          </p:cNvPr>
          <p:cNvSpPr/>
          <p:nvPr/>
        </p:nvSpPr>
        <p:spPr>
          <a:xfrm>
            <a:off x="2788657" y="3385830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3C52F4-27DD-2A48-72EB-ADD7280F1C5E}"/>
              </a:ext>
            </a:extLst>
          </p:cNvPr>
          <p:cNvSpPr/>
          <p:nvPr/>
        </p:nvSpPr>
        <p:spPr>
          <a:xfrm>
            <a:off x="4499588" y="3385830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80B3F9-29FF-79D5-63AD-E3CC11D2E5BE}"/>
              </a:ext>
            </a:extLst>
          </p:cNvPr>
          <p:cNvSpPr/>
          <p:nvPr/>
        </p:nvSpPr>
        <p:spPr>
          <a:xfrm>
            <a:off x="6207068" y="3385830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CC5E0A-AB17-AF92-3D6C-124A63371901}"/>
              </a:ext>
            </a:extLst>
          </p:cNvPr>
          <p:cNvSpPr/>
          <p:nvPr/>
        </p:nvSpPr>
        <p:spPr>
          <a:xfrm>
            <a:off x="7914548" y="3385830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F45C6A-F049-0FD8-49B4-82A80E40A6C2}"/>
              </a:ext>
            </a:extLst>
          </p:cNvPr>
          <p:cNvSpPr/>
          <p:nvPr/>
        </p:nvSpPr>
        <p:spPr>
          <a:xfrm>
            <a:off x="9622028" y="3385830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63C40B-701F-178A-CAC1-41B27B384602}"/>
              </a:ext>
            </a:extLst>
          </p:cNvPr>
          <p:cNvSpPr txBox="1"/>
          <p:nvPr/>
        </p:nvSpPr>
        <p:spPr>
          <a:xfrm>
            <a:off x="466329" y="450375"/>
            <a:ext cx="4132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Main | Container</a:t>
            </a:r>
          </a:p>
        </p:txBody>
      </p:sp>
    </p:spTree>
    <p:extLst>
      <p:ext uri="{BB962C8B-B14F-4D97-AF65-F5344CB8AC3E}">
        <p14:creationId xmlns:p14="http://schemas.microsoft.com/office/powerpoint/2010/main" val="43882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FC8F9F-5B99-66AC-A179-BE7B78F49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71" y="1906814"/>
            <a:ext cx="2895600" cy="278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D39896-149F-5BB5-2BDA-7FF9FACC681F}"/>
              </a:ext>
            </a:extLst>
          </p:cNvPr>
          <p:cNvSpPr/>
          <p:nvPr/>
        </p:nvSpPr>
        <p:spPr>
          <a:xfrm>
            <a:off x="8011886" y="1906814"/>
            <a:ext cx="3193143" cy="308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E76C52-44C5-B99B-C4E1-2706C0F8C8C8}"/>
              </a:ext>
            </a:extLst>
          </p:cNvPr>
          <p:cNvSpPr/>
          <p:nvPr/>
        </p:nvSpPr>
        <p:spPr>
          <a:xfrm>
            <a:off x="8011885" y="1906815"/>
            <a:ext cx="3193143" cy="850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Card-header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7F5B91-240C-C241-79D7-72C99FC3598C}"/>
              </a:ext>
            </a:extLst>
          </p:cNvPr>
          <p:cNvSpPr/>
          <p:nvPr/>
        </p:nvSpPr>
        <p:spPr>
          <a:xfrm>
            <a:off x="8011885" y="2757715"/>
            <a:ext cx="3193143" cy="1538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Card-body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C1E55-4B3C-A282-50EF-57E5DDC90E1F}"/>
              </a:ext>
            </a:extLst>
          </p:cNvPr>
          <p:cNvSpPr/>
          <p:nvPr/>
        </p:nvSpPr>
        <p:spPr>
          <a:xfrm>
            <a:off x="8011884" y="4296229"/>
            <a:ext cx="3193143" cy="695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Card-footer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2B894-355C-9648-C33F-DC49E66E8801}"/>
              </a:ext>
            </a:extLst>
          </p:cNvPr>
          <p:cNvSpPr/>
          <p:nvPr/>
        </p:nvSpPr>
        <p:spPr>
          <a:xfrm>
            <a:off x="7889571" y="1785257"/>
            <a:ext cx="3446086" cy="332377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380762-7A69-E0DD-E404-F85332BE64ED}"/>
              </a:ext>
            </a:extLst>
          </p:cNvPr>
          <p:cNvCxnSpPr/>
          <p:nvPr/>
        </p:nvCxnSpPr>
        <p:spPr>
          <a:xfrm>
            <a:off x="7561943" y="1906814"/>
            <a:ext cx="0" cy="8509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D30179-8208-50C6-DCE7-EE609AC85E50}"/>
              </a:ext>
            </a:extLst>
          </p:cNvPr>
          <p:cNvCxnSpPr/>
          <p:nvPr/>
        </p:nvCxnSpPr>
        <p:spPr>
          <a:xfrm>
            <a:off x="7561943" y="2757715"/>
            <a:ext cx="0" cy="15385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A9637E-A68E-62D0-F0EF-7E5AF047F76E}"/>
              </a:ext>
            </a:extLst>
          </p:cNvPr>
          <p:cNvCxnSpPr/>
          <p:nvPr/>
        </p:nvCxnSpPr>
        <p:spPr>
          <a:xfrm>
            <a:off x="7561943" y="4296229"/>
            <a:ext cx="0" cy="6957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D275B14-67BC-73FD-E366-6D6A0E146E05}"/>
              </a:ext>
            </a:extLst>
          </p:cNvPr>
          <p:cNvSpPr txBox="1"/>
          <p:nvPr/>
        </p:nvSpPr>
        <p:spPr>
          <a:xfrm>
            <a:off x="6472917" y="3335454"/>
            <a:ext cx="76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1D064A-3DE5-E5FD-E541-64A0D1E6EAA2}"/>
              </a:ext>
            </a:extLst>
          </p:cNvPr>
          <p:cNvSpPr txBox="1"/>
          <p:nvPr/>
        </p:nvSpPr>
        <p:spPr>
          <a:xfrm>
            <a:off x="6472917" y="4459451"/>
            <a:ext cx="76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7F8A53-097C-B798-396A-C8284FA5FE6D}"/>
              </a:ext>
            </a:extLst>
          </p:cNvPr>
          <p:cNvSpPr txBox="1"/>
          <p:nvPr/>
        </p:nvSpPr>
        <p:spPr>
          <a:xfrm>
            <a:off x="6472917" y="2133333"/>
            <a:ext cx="98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1.5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A423B4-EC12-A9FA-D121-6E625C2C81BE}"/>
              </a:ext>
            </a:extLst>
          </p:cNvPr>
          <p:cNvSpPr txBox="1"/>
          <p:nvPr/>
        </p:nvSpPr>
        <p:spPr>
          <a:xfrm>
            <a:off x="466329" y="450375"/>
            <a:ext cx="2175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Card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20B1DD-E654-F536-E16A-544E6B90CA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732"/>
          <a:stretch/>
        </p:blipFill>
        <p:spPr>
          <a:xfrm>
            <a:off x="1043973" y="1891824"/>
            <a:ext cx="2789872" cy="102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5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C41347-DB54-1B0D-255D-598B963E6301}"/>
              </a:ext>
            </a:extLst>
          </p:cNvPr>
          <p:cNvSpPr/>
          <p:nvPr/>
        </p:nvSpPr>
        <p:spPr>
          <a:xfrm>
            <a:off x="6647543" y="2647043"/>
            <a:ext cx="3193143" cy="308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B46C1E-3A91-618F-88DD-92F8E9B35810}"/>
              </a:ext>
            </a:extLst>
          </p:cNvPr>
          <p:cNvSpPr/>
          <p:nvPr/>
        </p:nvSpPr>
        <p:spPr>
          <a:xfrm>
            <a:off x="6647542" y="2647044"/>
            <a:ext cx="3193143" cy="850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36366-1101-4F90-A3C3-E9B29E58969B}"/>
              </a:ext>
            </a:extLst>
          </p:cNvPr>
          <p:cNvSpPr/>
          <p:nvPr/>
        </p:nvSpPr>
        <p:spPr>
          <a:xfrm>
            <a:off x="6647542" y="3497944"/>
            <a:ext cx="3193143" cy="1538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93F8D5-7761-6861-934E-198523AF3556}"/>
              </a:ext>
            </a:extLst>
          </p:cNvPr>
          <p:cNvSpPr/>
          <p:nvPr/>
        </p:nvSpPr>
        <p:spPr>
          <a:xfrm>
            <a:off x="6647541" y="5036458"/>
            <a:ext cx="3193143" cy="695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A2D956-182E-4EC1-330F-734A0107291C}"/>
              </a:ext>
            </a:extLst>
          </p:cNvPr>
          <p:cNvSpPr/>
          <p:nvPr/>
        </p:nvSpPr>
        <p:spPr>
          <a:xfrm>
            <a:off x="6458855" y="2438401"/>
            <a:ext cx="3614057" cy="346891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2A3D8E-ECEF-C913-0843-3581F052E296}"/>
              </a:ext>
            </a:extLst>
          </p:cNvPr>
          <p:cNvSpPr txBox="1"/>
          <p:nvPr/>
        </p:nvSpPr>
        <p:spPr>
          <a:xfrm>
            <a:off x="10159999" y="2796280"/>
            <a:ext cx="1553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Card-header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D39DD4-8AE3-7C96-9BC4-39B32F7B1DF8}"/>
              </a:ext>
            </a:extLst>
          </p:cNvPr>
          <p:cNvSpPr txBox="1"/>
          <p:nvPr/>
        </p:nvSpPr>
        <p:spPr>
          <a:xfrm>
            <a:off x="10093629" y="4082535"/>
            <a:ext cx="1480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Card-body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96721B-10E1-4121-38E3-F547592F1CAA}"/>
              </a:ext>
            </a:extLst>
          </p:cNvPr>
          <p:cNvSpPr txBox="1"/>
          <p:nvPr/>
        </p:nvSpPr>
        <p:spPr>
          <a:xfrm>
            <a:off x="10180715" y="5153745"/>
            <a:ext cx="1393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Card-footer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C42F2A-A238-2B76-B624-C2649E3EF945}"/>
              </a:ext>
            </a:extLst>
          </p:cNvPr>
          <p:cNvSpPr/>
          <p:nvPr/>
        </p:nvSpPr>
        <p:spPr>
          <a:xfrm>
            <a:off x="6741884" y="2708298"/>
            <a:ext cx="1202900" cy="485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Card-title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4E319B-960B-D51B-B196-8FBC2A810558}"/>
              </a:ext>
            </a:extLst>
          </p:cNvPr>
          <p:cNvSpPr/>
          <p:nvPr/>
        </p:nvSpPr>
        <p:spPr>
          <a:xfrm>
            <a:off x="9056914" y="2708298"/>
            <a:ext cx="673126" cy="485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E48E0D-4961-5381-1D45-06860F4966AE}"/>
              </a:ext>
            </a:extLst>
          </p:cNvPr>
          <p:cNvSpPr/>
          <p:nvPr/>
        </p:nvSpPr>
        <p:spPr>
          <a:xfrm>
            <a:off x="6741884" y="3598795"/>
            <a:ext cx="2988156" cy="570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Card-Content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8ADA4B-59B0-B0C0-B422-D7937C6C3BBF}"/>
              </a:ext>
            </a:extLst>
          </p:cNvPr>
          <p:cNvSpPr/>
          <p:nvPr/>
        </p:nvSpPr>
        <p:spPr>
          <a:xfrm>
            <a:off x="6750034" y="4317626"/>
            <a:ext cx="2988156" cy="570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Card-Content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14DDFD-83BE-3249-885C-807E0293E023}"/>
              </a:ext>
            </a:extLst>
          </p:cNvPr>
          <p:cNvSpPr/>
          <p:nvPr/>
        </p:nvSpPr>
        <p:spPr>
          <a:xfrm>
            <a:off x="6574075" y="2563581"/>
            <a:ext cx="3323773" cy="1035214"/>
          </a:xfrm>
          <a:prstGeom prst="rect">
            <a:avLst/>
          </a:prstGeom>
          <a:noFill/>
          <a:ln w="444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902A03-2723-D6D3-E9E2-E3CF7C7AF3B0}"/>
              </a:ext>
            </a:extLst>
          </p:cNvPr>
          <p:cNvCxnSpPr>
            <a:stCxn id="16" idx="0"/>
          </p:cNvCxnSpPr>
          <p:nvPr/>
        </p:nvCxnSpPr>
        <p:spPr>
          <a:xfrm flipV="1">
            <a:off x="8235962" y="1898490"/>
            <a:ext cx="530666" cy="665091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20DFD6C-93B3-5778-4EC0-F2AA663D85C7}"/>
              </a:ext>
            </a:extLst>
          </p:cNvPr>
          <p:cNvSpPr txBox="1"/>
          <p:nvPr/>
        </p:nvSpPr>
        <p:spPr>
          <a:xfrm>
            <a:off x="8206040" y="152147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Image</a:t>
            </a:r>
            <a:r>
              <a:rPr lang="en-US" dirty="0"/>
              <a:t> | </a:t>
            </a:r>
            <a:r>
              <a:rPr lang="en-US" b="1" dirty="0">
                <a:solidFill>
                  <a:schemeClr val="accent1"/>
                </a:solidFill>
              </a:rPr>
              <a:t>background-image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C592F9-4BB9-A408-BC49-8ECD9063CA10}"/>
              </a:ext>
            </a:extLst>
          </p:cNvPr>
          <p:cNvSpPr/>
          <p:nvPr/>
        </p:nvSpPr>
        <p:spPr>
          <a:xfrm>
            <a:off x="9056914" y="5134907"/>
            <a:ext cx="673126" cy="485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3C8625-A006-A6D7-55E8-56ED79A7CE6D}"/>
              </a:ext>
            </a:extLst>
          </p:cNvPr>
          <p:cNvSpPr/>
          <p:nvPr/>
        </p:nvSpPr>
        <p:spPr>
          <a:xfrm>
            <a:off x="8296701" y="5136384"/>
            <a:ext cx="673126" cy="485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21" name="Callout: Line 33">
            <a:extLst>
              <a:ext uri="{FF2B5EF4-FFF2-40B4-BE49-F238E27FC236}">
                <a16:creationId xmlns:a16="http://schemas.microsoft.com/office/drawing/2014/main" id="{4B63DA9A-5D47-0350-1AF3-C5B49F7546A9}"/>
              </a:ext>
            </a:extLst>
          </p:cNvPr>
          <p:cNvSpPr/>
          <p:nvPr/>
        </p:nvSpPr>
        <p:spPr>
          <a:xfrm>
            <a:off x="953414" y="2699960"/>
            <a:ext cx="3193143" cy="797984"/>
          </a:xfrm>
          <a:prstGeom prst="borderCallout1">
            <a:avLst>
              <a:gd name="adj1" fmla="val 53502"/>
              <a:gd name="adj2" fmla="val 99935"/>
              <a:gd name="adj3" fmla="val 51108"/>
              <a:gd name="adj4" fmla="val 17582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justify-content : space-between;</a:t>
            </a:r>
          </a:p>
          <a:p>
            <a:r>
              <a:rPr lang="en-US" dirty="0">
                <a:solidFill>
                  <a:schemeClr val="tx1"/>
                </a:solidFill>
              </a:rPr>
              <a:t>align-items : flex-start;</a:t>
            </a:r>
            <a:r>
              <a:rPr lang="en-US" dirty="0"/>
              <a:t>t</a:t>
            </a:r>
          </a:p>
        </p:txBody>
      </p:sp>
      <p:sp>
        <p:nvSpPr>
          <p:cNvPr id="22" name="Callout: Line 34">
            <a:extLst>
              <a:ext uri="{FF2B5EF4-FFF2-40B4-BE49-F238E27FC236}">
                <a16:creationId xmlns:a16="http://schemas.microsoft.com/office/drawing/2014/main" id="{0FCBD86E-CF4B-C4C0-5CE6-A69344C9E6B4}"/>
              </a:ext>
            </a:extLst>
          </p:cNvPr>
          <p:cNvSpPr/>
          <p:nvPr/>
        </p:nvSpPr>
        <p:spPr>
          <a:xfrm>
            <a:off x="953414" y="3718620"/>
            <a:ext cx="3193143" cy="1169440"/>
          </a:xfrm>
          <a:prstGeom prst="borderCallout1">
            <a:avLst>
              <a:gd name="adj1" fmla="val 53502"/>
              <a:gd name="adj2" fmla="val 99935"/>
              <a:gd name="adj3" fmla="val 54168"/>
              <a:gd name="adj4" fmla="val 1780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flex-direction : column;</a:t>
            </a:r>
          </a:p>
          <a:p>
            <a:r>
              <a:rPr lang="en-US" dirty="0">
                <a:solidFill>
                  <a:schemeClr val="tx1"/>
                </a:solidFill>
              </a:rPr>
              <a:t>justify-content :center;</a:t>
            </a:r>
          </a:p>
          <a:p>
            <a:r>
              <a:rPr lang="en-US" dirty="0">
                <a:solidFill>
                  <a:schemeClr val="tx1"/>
                </a:solidFill>
              </a:rPr>
              <a:t>align-items : center;</a:t>
            </a:r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allout: Line 35">
            <a:extLst>
              <a:ext uri="{FF2B5EF4-FFF2-40B4-BE49-F238E27FC236}">
                <a16:creationId xmlns:a16="http://schemas.microsoft.com/office/drawing/2014/main" id="{71001572-8FCE-3FCC-7622-A49F2D54C6C0}"/>
              </a:ext>
            </a:extLst>
          </p:cNvPr>
          <p:cNvSpPr/>
          <p:nvPr/>
        </p:nvSpPr>
        <p:spPr>
          <a:xfrm>
            <a:off x="953414" y="5036458"/>
            <a:ext cx="3193143" cy="486619"/>
          </a:xfrm>
          <a:prstGeom prst="borderCallout1">
            <a:avLst>
              <a:gd name="adj1" fmla="val 53502"/>
              <a:gd name="adj2" fmla="val 99935"/>
              <a:gd name="adj3" fmla="val 52927"/>
              <a:gd name="adj4" fmla="val 1790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justify-content :flex-end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4781ED-4965-05B3-E38A-CB0943AC91B0}"/>
              </a:ext>
            </a:extLst>
          </p:cNvPr>
          <p:cNvSpPr txBox="1"/>
          <p:nvPr/>
        </p:nvSpPr>
        <p:spPr>
          <a:xfrm>
            <a:off x="466330" y="450375"/>
            <a:ext cx="1594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Card</a:t>
            </a:r>
          </a:p>
        </p:txBody>
      </p:sp>
    </p:spTree>
    <p:extLst>
      <p:ext uri="{BB962C8B-B14F-4D97-AF65-F5344CB8AC3E}">
        <p14:creationId xmlns:p14="http://schemas.microsoft.com/office/powerpoint/2010/main" val="34425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143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KHLORP.VEAK</cp:lastModifiedBy>
  <cp:revision>10</cp:revision>
  <dcterms:created xsi:type="dcterms:W3CDTF">2022-07-11T07:10:23Z</dcterms:created>
  <dcterms:modified xsi:type="dcterms:W3CDTF">2023-07-20T03:01:12Z</dcterms:modified>
</cp:coreProperties>
</file>