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987" y="968819"/>
            <a:ext cx="10151806" cy="400771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189267" y="137653"/>
            <a:ext cx="55332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1 – WEEKLY SPENDING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806245" y="4976534"/>
            <a:ext cx="5550366" cy="1365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TOTAL OF THE DAY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payment on each days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OF THE WEEK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sum of all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of the day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716594" y="147485"/>
            <a:ext cx="51676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2 – YEAR PLANNING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14299"/>
            <a:ext cx="12192000" cy="426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3716594" y="147485"/>
            <a:ext cx="34829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 – Filter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416" y="1163623"/>
            <a:ext cx="10328069" cy="257343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5088137" y="4626599"/>
            <a:ext cx="4028219" cy="672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failed final grade of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Typing subject?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9291484" y="796413"/>
            <a:ext cx="2354882" cy="336263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5"/>
          <p:cNvCxnSpPr>
            <a:stCxn id="99" idx="0"/>
          </p:cNvCxnSpPr>
          <p:nvPr/>
        </p:nvCxnSpPr>
        <p:spPr>
          <a:xfrm flipH="1" rot="10800000">
            <a:off x="7102247" y="4001699"/>
            <a:ext cx="2051700" cy="624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776" y="1139466"/>
            <a:ext cx="8572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716594" y="147485"/>
            <a:ext cx="34829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4 – Filter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088137" y="4626599"/>
            <a:ext cx="5726824" cy="672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failed Quiz of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Typing subject less score or equal  30?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290420" y="856443"/>
            <a:ext cx="1054277" cy="314528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 rot="10800000">
            <a:off x="7492181" y="4099015"/>
            <a:ext cx="442451" cy="80728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765" y="1006385"/>
            <a:ext cx="87630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3716594" y="147485"/>
            <a:ext cx="34829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5 – Filter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5088137" y="4626599"/>
            <a:ext cx="4167679" cy="672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failed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final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Typing?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8374859" y="758121"/>
            <a:ext cx="1054277" cy="314528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 flipH="1" rot="10800000">
            <a:off x="7934633" y="4099016"/>
            <a:ext cx="688257" cy="80728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p17"/>
          <p:cNvSpPr/>
          <p:nvPr/>
        </p:nvSpPr>
        <p:spPr>
          <a:xfrm>
            <a:off x="5568861" y="757599"/>
            <a:ext cx="1054277" cy="314528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rot="10800000">
            <a:off x="6623139" y="4071716"/>
            <a:ext cx="298771" cy="67726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