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FD4C-6735-66C5-733D-C0B28C254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83E03-2625-4F4E-3088-9110121F0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C7A3-DCAF-AA79-A78B-766D8B2B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3354-B546-DE78-C239-78493323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3F5C-A037-FA4C-F1AF-7521D3C5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30E6-2014-4702-9086-B220341C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A42F9-3C5B-3B87-1955-F607ECDE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C198-09B2-9B6B-4536-AB9FC177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EB9D-479B-E4F6-D4BD-05F53807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3887-9EB9-0CA4-241E-6899EA4A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8ACC2-6960-5BE0-1403-0F2705B0A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EB051-7C9A-8474-0B26-22B7A295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02A8-EB8F-D907-FCE8-EA787580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5BC2-1952-8C11-D496-25B23326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7DB0-A6D6-69E2-52F7-D46F097F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6EC6-CCD8-25AC-96F4-FDBD15C5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C4D-E481-A430-EEC4-D548DA28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256C-38BE-3DF3-7330-61B7BDD8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BB2C-BC83-DEB0-C4C4-E74A8687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FBF1-E5FF-27A6-5102-6920EC65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493-7418-3C43-A3B4-9D3287D3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8458-E771-2CD4-AC76-F6539A286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6A90-78DF-B3B0-32EA-66180BF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B7C0-D40B-7695-C2F8-C8C9274A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4F9A-29AF-7305-E6B4-642FFF2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2548-60B8-7B93-1D28-06AB0E45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E19C-3D69-B274-A26F-07852F2C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53814-6623-F1A2-28C2-202052F8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31B05-DE5F-3A1D-DA8A-B8953018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0F58-2DC1-1C57-510E-AC891B2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13ED7-1DB0-4B00-1530-8C60849C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04BD-8501-B7A8-7F56-5801D023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C95F-CEEF-DB96-5711-01ED27A6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1FC9-7360-4D92-7832-CBE34202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D52AC-7F98-B7F9-C88D-3CD8DD210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3AB37-341E-5B9B-4289-6288F01DA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1FCBC-7990-A918-F6D2-69AD1372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10CB1-9545-94FA-2BCA-DDCD862F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0B7DB-CC29-9CB8-333A-10E98C3D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991C-05BC-918C-8DB7-1BDA81A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9E96C-1771-55A8-9C88-74A35955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14479-39D6-2B3E-9A5A-87DA3CE9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318C0-FF01-360F-6DB5-DD624BD6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2EF30-B67D-6937-9CD3-5B3849D6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84578-52C7-2E75-825A-1E770B7E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F6064-9CC1-6BA7-E4B0-1D8B3498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1259-53E1-53E0-3EF2-70FE7BC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2458-C24E-4A0C-A94D-981A4DD5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D8183-03CD-532A-42FD-4005FDB2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6A9D-28B0-5E2A-ED9A-FCB28B8F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72A8-B843-C1EC-5D78-878BC145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4E2EC-439A-7341-8012-47EF3709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825C-24A2-F898-1F53-78B09573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1581-17C1-00F1-6045-59EA9028E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4F283-B37F-8265-89F8-2868AE26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7280-CE13-F3A4-F745-6DE99DC4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1EEA-402A-B434-510F-142E0FA0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700D1-F521-ED85-C7E9-59E3FADC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16B95-418F-5CE5-6599-262E979F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0EB0-818D-33A5-E374-00D0BBBE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1280-990F-5086-5091-556127E27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4623-1280-4AC7-9F19-478F0AD5D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A6C7-20E0-6CFF-F595-DE6F7B9A7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AD24-5B53-BBAD-FB75-F0AACC54F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7CFC-A9D3-4129-A105-ED4AB3AB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31098" y="1341554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CANTEEN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31098" y="37353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1098" y="41018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lack – 5$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1098" y="4471223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Sautéed beef in a rich sauce, served with  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1098" y="48156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soup –10$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31098" y="5184982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or seafood with vegetables  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1098" y="5554314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Khmer ginger chicken stir-fry– (price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1098" y="59236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Garlic and ginger fired with chicken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31098" y="1931087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Breakfast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31098" y="2297667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 and pork– 5$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1098" y="2666999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eggs and pork fried with rice 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1098" y="301142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amok– 5$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1098" y="3376410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traditional steamed fish curry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22006" y="1211892"/>
            <a:ext cx="5937160" cy="53910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7609" y="2763644"/>
            <a:ext cx="480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the 3 versions to improve this menu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complete the tab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408" y="3778725"/>
            <a:ext cx="480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Present your solution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86FA3-9FCC-DB99-C4B1-1B52EA8D0914}"/>
              </a:ext>
            </a:extLst>
          </p:cNvPr>
          <p:cNvSpPr txBox="1"/>
          <p:nvPr/>
        </p:nvSpPr>
        <p:spPr>
          <a:xfrm>
            <a:off x="261236" y="190951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0665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35596" y="499419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CANTEEN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4874" y="374484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4874" y="41635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lack – 5$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4874" y="4532835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Sautéed beef in a rich sauce, served with  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4874" y="48772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soup –10$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4874" y="524659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or seafood with vegetables  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4874" y="5615926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Khmer ginger chicken stir-fry– (price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4874" y="5985258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Garlic and ginger fired with chicken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4874" y="1317630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Breakfast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4874" y="1729968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 and pork– 5$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4874" y="2099300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eggs and pork fried with rice 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4874" y="24437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amok– 5$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4874" y="2808711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traditional steamed fish curry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48732" y="384313"/>
            <a:ext cx="6245842" cy="62815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32834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54536" y="40926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CANTEEN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0935" y="349619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482" y="389630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Lock lack – 5$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0482" y="4265639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Sautéed beef in a rich sauce, served with  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0482" y="486666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Fish soup – 10$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0482" y="523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Fish or seafood with vegetables  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1254" y="5848814"/>
            <a:ext cx="48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Khmer ginger chicken stir-fry – (price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1254" y="62181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Garlic and ginger fired with chicken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40935" y="1068983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Breakfast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72234" y="1490740"/>
            <a:ext cx="19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Eggs and pork– 5$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2234" y="186007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Just eggs and pork fried with rice 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2234" y="242710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Fish amok– 5$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2234" y="279209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traditional steamed fish curry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67672" y="294161"/>
            <a:ext cx="6245842" cy="6473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Option B</a:t>
            </a:r>
          </a:p>
        </p:txBody>
      </p:sp>
    </p:spTree>
    <p:extLst>
      <p:ext uri="{BB962C8B-B14F-4D97-AF65-F5344CB8AC3E}">
        <p14:creationId xmlns:p14="http://schemas.microsoft.com/office/powerpoint/2010/main" val="23646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54536" y="40926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CANTEEN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0935" y="349619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482" y="389630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Lock lack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0482" y="4265639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Sautéed beef in a rich sauce, served with  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0482" y="486666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Fish soup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0482" y="523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Fish or seafood with vegetables  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1254" y="5848814"/>
            <a:ext cx="259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Khmer ginger chicken stir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1254" y="62181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Garlic and ginger fired with chicken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40935" y="1068983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Breakfast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72234" y="1490740"/>
            <a:ext cx="15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Eggs and pork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2234" y="186007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Just eggs and pork fried with rice 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2234" y="24271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Fish amok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2234" y="279209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traditional steamed fish curry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67672" y="294161"/>
            <a:ext cx="6245842" cy="6473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Option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67363" y="146909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67363" y="242276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91830" y="39511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4811" y="48666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10 $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71398" y="5857382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can change</a:t>
            </a:r>
          </a:p>
        </p:txBody>
      </p:sp>
    </p:spTree>
    <p:extLst>
      <p:ext uri="{BB962C8B-B14F-4D97-AF65-F5344CB8AC3E}">
        <p14:creationId xmlns:p14="http://schemas.microsoft.com/office/powerpoint/2010/main" val="9801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76185"/>
              </p:ext>
            </p:extLst>
          </p:nvPr>
        </p:nvGraphicFramePr>
        <p:xfrm>
          <a:off x="474663" y="1373236"/>
          <a:ext cx="11242674" cy="5030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9098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8583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A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B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Version C</a:t>
                      </a:r>
                    </a:p>
                    <a:p>
                      <a:pPr algn="ctr"/>
                      <a:r>
                        <a:rPr lang="en-US" sz="2400" i="1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Breakfast meals and lunch meal are put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-Different food divisions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-Different food divisions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km-KH" sz="2400" dirty="0" smtClean="0"/>
                        <a:t>ដាក់តម្លៃផ្សែងគ្នា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km-KH" sz="2400" dirty="0" smtClean="0"/>
                        <a:t>ដកឃ្លាដែលចេញពីរបន្ទាត់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-</a:t>
                      </a:r>
                      <a:r>
                        <a:rPr lang="en-US" sz="1800" dirty="0" smtClean="0"/>
                        <a:t>Alignment</a:t>
                      </a:r>
                    </a:p>
                    <a:p>
                      <a:r>
                        <a:rPr lang="en-US" sz="1700" dirty="0" smtClean="0"/>
                        <a:t>-</a:t>
                      </a:r>
                      <a:r>
                        <a:rPr lang="km-KH" sz="1800" dirty="0" smtClean="0"/>
                        <a:t>ដកឃ្លាដែលចេញពីរបន្ទាត់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 contrast on Breakfast and Lunch using 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Higher contrast on Breakfast and Lunch using bold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-</a:t>
                      </a:r>
                      <a:r>
                        <a:rPr lang="en-US" sz="1800" dirty="0" smtClean="0"/>
                        <a:t>Higher contrast on Breakfast and Lunch using bold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-the</a:t>
                      </a:r>
                      <a:r>
                        <a:rPr lang="en-US" sz="1700" baseline="0" dirty="0" smtClean="0"/>
                        <a:t> repetiton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-the </a:t>
                      </a:r>
                      <a:r>
                        <a:rPr lang="en-US" sz="1700" baseline="0" dirty="0" smtClean="0"/>
                        <a:t>repetiton</a:t>
                      </a:r>
                      <a:endParaRPr lang="en-US" sz="1700" dirty="0" smtClean="0"/>
                    </a:p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0170" y="387752"/>
            <a:ext cx="607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Analyses of design improvements A, B, 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FE5F67-23C6-30C2-F923-2F78F8C52752}"/>
              </a:ext>
            </a:extLst>
          </p:cNvPr>
          <p:cNvCxnSpPr/>
          <p:nvPr/>
        </p:nvCxnSpPr>
        <p:spPr>
          <a:xfrm flipV="1">
            <a:off x="2491530" y="3087149"/>
            <a:ext cx="3171039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707F2F-AB59-9825-7295-C281A327DC07}"/>
              </a:ext>
            </a:extLst>
          </p:cNvPr>
          <p:cNvCxnSpPr>
            <a:cxnSpLocks/>
          </p:cNvCxnSpPr>
          <p:nvPr/>
        </p:nvCxnSpPr>
        <p:spPr>
          <a:xfrm>
            <a:off x="2550253" y="3087149"/>
            <a:ext cx="3112316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82058-7908-FF41-F8C8-112E76FF949C}"/>
              </a:ext>
            </a:extLst>
          </p:cNvPr>
          <p:cNvCxnSpPr/>
          <p:nvPr/>
        </p:nvCxnSpPr>
        <p:spPr>
          <a:xfrm flipV="1">
            <a:off x="2491530" y="5330367"/>
            <a:ext cx="3171039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AEE1B-7D16-3817-1F69-6625E9D3F0AC}"/>
              </a:ext>
            </a:extLst>
          </p:cNvPr>
          <p:cNvCxnSpPr>
            <a:cxnSpLocks/>
          </p:cNvCxnSpPr>
          <p:nvPr/>
        </p:nvCxnSpPr>
        <p:spPr>
          <a:xfrm>
            <a:off x="2550253" y="5330367"/>
            <a:ext cx="3112316" cy="107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392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DaunPenh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8</cp:revision>
  <dcterms:created xsi:type="dcterms:W3CDTF">2023-03-26T06:41:46Z</dcterms:created>
  <dcterms:modified xsi:type="dcterms:W3CDTF">2023-03-30T01:34:09Z</dcterms:modified>
</cp:coreProperties>
</file>