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C2BD-33F2-42B0-B2D0-EDF5BC79466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092F-0FFA-4CBD-9278-72A21847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C2BD-33F2-42B0-B2D0-EDF5BC79466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092F-0FFA-4CBD-9278-72A21847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2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C2BD-33F2-42B0-B2D0-EDF5BC79466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092F-0FFA-4CBD-9278-72A21847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1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C2BD-33F2-42B0-B2D0-EDF5BC79466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092F-0FFA-4CBD-9278-72A21847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0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C2BD-33F2-42B0-B2D0-EDF5BC79466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092F-0FFA-4CBD-9278-72A21847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9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C2BD-33F2-42B0-B2D0-EDF5BC79466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092F-0FFA-4CBD-9278-72A21847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0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C2BD-33F2-42B0-B2D0-EDF5BC79466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092F-0FFA-4CBD-9278-72A21847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C2BD-33F2-42B0-B2D0-EDF5BC79466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092F-0FFA-4CBD-9278-72A21847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7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C2BD-33F2-42B0-B2D0-EDF5BC79466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092F-0FFA-4CBD-9278-72A21847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C2BD-33F2-42B0-B2D0-EDF5BC79466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092F-0FFA-4CBD-9278-72A21847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9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C2BD-33F2-42B0-B2D0-EDF5BC79466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092F-0FFA-4CBD-9278-72A21847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5C2BD-33F2-42B0-B2D0-EDF5BC79466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F092F-0FFA-4CBD-9278-72A21847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8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099" y="584775"/>
            <a:ext cx="5174254" cy="55073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23812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homework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0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539422-9626-660D-CC26-071D2A11A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760918"/>
              </p:ext>
            </p:extLst>
          </p:nvPr>
        </p:nvGraphicFramePr>
        <p:xfrm>
          <a:off x="1671429" y="1297885"/>
          <a:ext cx="9640957" cy="28611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2462">
                  <a:extLst>
                    <a:ext uri="{9D8B030D-6E8A-4147-A177-3AD203B41FA5}">
                      <a16:colId xmlns:a16="http://schemas.microsoft.com/office/drawing/2014/main" val="238881356"/>
                    </a:ext>
                  </a:extLst>
                </a:gridCol>
              </a:tblGrid>
              <a:tr h="609770">
                <a:tc>
                  <a:txBody>
                    <a:bodyPr/>
                    <a:lstStyle/>
                    <a:p>
                      <a:r>
                        <a:rPr lang="en-US" sz="2000" dirty="0"/>
                        <a:t>Proximity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YES,</a:t>
                      </a:r>
                      <a:r>
                        <a:rPr lang="km-KH" sz="2800" dirty="0" smtClean="0"/>
                        <a:t>ព្រោះវាមាន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1700" baseline="0" dirty="0" smtClean="0"/>
                        <a:t>space , group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472">
                <a:tc>
                  <a:txBody>
                    <a:bodyPr/>
                    <a:lstStyle/>
                    <a:p>
                      <a:r>
                        <a:rPr lang="en-US" sz="2000" dirty="0"/>
                        <a:t>Alignment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YES,</a:t>
                      </a:r>
                      <a:r>
                        <a:rPr lang="km-KH" sz="1800" dirty="0" smtClean="0"/>
                        <a:t>​​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km-KH" sz="2800" baseline="0" dirty="0" smtClean="0"/>
                        <a:t>ព្រោះវាមាន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km-KH" sz="2800" baseline="0" dirty="0" smtClean="0"/>
                        <a:t>បន្ទាត់តម្រឹមខាងឆ្វែងស្មើរគ្នា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03979"/>
                  </a:ext>
                </a:extLst>
              </a:tr>
              <a:tr h="750472">
                <a:tc>
                  <a:txBody>
                    <a:bodyPr/>
                    <a:lstStyle/>
                    <a:p>
                      <a:r>
                        <a:rPr lang="en-US" sz="2000" dirty="0"/>
                        <a:t>Contrast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YES,</a:t>
                      </a:r>
                      <a:r>
                        <a:rPr lang="km-KH" sz="1700" dirty="0" smtClean="0"/>
                        <a:t>​</a:t>
                      </a:r>
                      <a:r>
                        <a:rPr lang="en-US" sz="1700" dirty="0" smtClean="0"/>
                        <a:t> have</a:t>
                      </a:r>
                      <a:r>
                        <a:rPr lang="en-US" sz="1700" baseline="0" dirty="0" smtClean="0"/>
                        <a:t> color , space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51280"/>
                  </a:ext>
                </a:extLst>
              </a:tr>
              <a:tr h="750472">
                <a:tc>
                  <a:txBody>
                    <a:bodyPr/>
                    <a:lstStyle/>
                    <a:p>
                      <a:r>
                        <a:rPr lang="en-US" sz="2000" dirty="0"/>
                        <a:t>Repetition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NO, </a:t>
                      </a:r>
                      <a:r>
                        <a:rPr lang="km-KH" sz="2800" dirty="0" smtClean="0"/>
                        <a:t>វាអត់មានដូចគ្នាទេ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5018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0"/>
            <a:ext cx="202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HOMEWORK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4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KHLORP.VEAK</dc:creator>
  <cp:lastModifiedBy>KHLORP.VEAK</cp:lastModifiedBy>
  <cp:revision>4</cp:revision>
  <dcterms:created xsi:type="dcterms:W3CDTF">2023-04-03T13:22:39Z</dcterms:created>
  <dcterms:modified xsi:type="dcterms:W3CDTF">2023-04-03T13:36:37Z</dcterms:modified>
</cp:coreProperties>
</file>