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8F4"/>
    <a:srgbClr val="79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C74C-7758-99E8-2350-A85BD6D4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7C1E8-860A-F6BF-E8D2-7C3C28EEB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8E77-C034-5DCB-7D0A-1670F74C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4BF4-1635-C0E3-7DD9-0D24DEB0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EAD7-42BC-0AAF-AC44-EAFF6EEF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2DC-7EE7-2F59-8EFA-D80D4F30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544B-5F22-B24F-5C2E-C89FFA3D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6DF1-04A5-C58C-50F6-88C4B5F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0453-1BDA-6389-6F92-0D73B07E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EA9D-F289-CFF8-35E0-C7D4ACF1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350B-816C-598D-10C2-D8B21CAA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E855-47C4-F225-DDC7-CD158E77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17E7-F5F3-BBE9-708F-0920E138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EBF4-3A6F-A5A6-DCCA-2DA99AB6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34C7-980E-EFC7-54AF-7A90999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8E9-786C-592E-F7CA-5AF50C05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E0BE-5153-2B73-8E43-23EAA5B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F835-E9DB-DBA0-A8D8-C71C977B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5FE6-4BE0-C492-86C4-42B9A26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2270-3292-7B3E-BC09-0797D85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38EB-8E6E-1011-7E38-9D78CE30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3D3B7-CC04-A5FD-E600-8CD52407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2352-0F15-1C3B-D0E1-849E4C4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072C-7887-D27E-57D6-67644C67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97D8-FCE1-7DD0-FB43-B2C00E07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EDC1-FE0D-3772-1B98-B9FEAB98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B8B-4EC0-82FD-F3F6-FCEA37F3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9CE10-9480-1B01-08CB-F8D46F10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D986-5F31-F828-C865-37792F24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336F-DAE8-A5DF-471B-7DD9D5C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4A45-FB35-D604-DEB7-FB11938D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9139-DD38-7AE9-DB25-E5AC201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3920-3B1C-ABB2-E8DC-2DA17B77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DB6B-05BF-A490-76BB-C700B827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81E39-75CD-2597-111C-49824F570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1E1D-57F6-D132-6682-163E5E6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350C4-6018-E512-A008-9269E5BF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D5816-AD7A-52C0-CE1D-DCBEDC1C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1C55F-7ACC-B67C-46EB-38AEF03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C558-4E87-CCEF-1EAF-A96B15A3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6D0C1-5738-A1E4-7938-D11B44D2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51B2E-B758-58FE-C005-F95EA5D0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2AE0D-84FE-A1F6-68EF-FC006EF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1EC8D-913A-359F-1F7E-EF08D6EC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1243-5E52-4705-DB98-EAD14BAF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80D3-BB6E-E2A1-AB55-74B0D978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4580-6077-40C7-CDE8-5D966D3A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A31-3FCE-4CF5-A8C0-34CE8E1F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E736-28A7-1296-4A11-90B642DD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A382-407A-2D32-6155-8ADD9A67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A9FA-20E2-5507-4877-DDCC1A52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3C72-F6AE-98ED-4C88-CCC24E71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00D9-BB0C-0F51-E95F-5C69780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6720-43A3-2591-F2D1-0F2B0D18E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6B869-9259-F70A-1ABD-8CE908285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F52B-EE7E-F15D-7BB0-2E3C9A17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C905-3246-885E-C6C3-7CE76AF9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59ED8-5A34-58E7-51D2-7077BC5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F4ACF-8F66-2D45-4716-06D234F9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A456-4978-FFAE-C521-EB03DA37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C406-D1B0-0E91-95A1-7EE863DDE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277B-F36C-0608-83CB-82F709EED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4957-8983-62E5-72BE-80997E251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89042" y="2676236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960128" y="91816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Opening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PN Cambodia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pic>
        <p:nvPicPr>
          <p:cNvPr id="21" name="image 1" descr="Play">
            <a:extLst>
              <a:ext uri="{FF2B5EF4-FFF2-40B4-BE49-F238E27FC236}">
                <a16:creationId xmlns:a16="http://schemas.microsoft.com/office/drawing/2014/main" id="{42F75563-5ABC-7D77-60E9-9455378E7E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99047" y="1737959"/>
            <a:ext cx="752292" cy="7522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9254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4574204" y="2676233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3267236" y="930868"/>
            <a:ext cx="21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Launching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Web specialization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2" name="image 2" descr="Web design">
            <a:extLst>
              <a:ext uri="{FF2B5EF4-FFF2-40B4-BE49-F238E27FC236}">
                <a16:creationId xmlns:a16="http://schemas.microsoft.com/office/drawing/2014/main" id="{D33B2AB0-37A4-CB51-E1D0-571BE84383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8058" y="1750570"/>
            <a:ext cx="752292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7359366" y="2625722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6137375" y="892768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Experimenting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 new pedagogy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3" name="image 3" descr="Classroom">
            <a:extLst>
              <a:ext uri="{FF2B5EF4-FFF2-40B4-BE49-F238E27FC236}">
                <a16:creationId xmlns:a16="http://schemas.microsoft.com/office/drawing/2014/main" id="{D25A5AE7-2B7C-C932-D189-474EA883CF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52733" y="1737959"/>
            <a:ext cx="670545" cy="6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10138357" y="2624279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9000623" y="892768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Launching a new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Learning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5" name="image 3" descr="Star">
            <a:extLst>
              <a:ext uri="{FF2B5EF4-FFF2-40B4-BE49-F238E27FC236}">
                <a16:creationId xmlns:a16="http://schemas.microsoft.com/office/drawing/2014/main" id="{877D7482-E89F-086F-184C-C98F43D4E1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77608" y="1656212"/>
            <a:ext cx="752292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8F4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 rot="6894173">
            <a:off x="3773546" y="3531023"/>
            <a:ext cx="1976597" cy="101833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 rot="20085508">
            <a:off x="2769023" y="3109002"/>
            <a:ext cx="2536941" cy="1307019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 rot="900196">
            <a:off x="2969186" y="2285080"/>
            <a:ext cx="2496692" cy="1286283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10679638" y="5950525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9833758" y="5166381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For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6D381-C40F-AC31-B8DB-7F172571C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24" y="2922743"/>
            <a:ext cx="818912" cy="81891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 rot="21223164">
            <a:off x="2797190" y="2729561"/>
            <a:ext cx="2360726" cy="1216233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4</cp:revision>
  <dcterms:created xsi:type="dcterms:W3CDTF">2023-05-28T16:47:39Z</dcterms:created>
  <dcterms:modified xsi:type="dcterms:W3CDTF">2023-05-29T04:19:04Z</dcterms:modified>
</cp:coreProperties>
</file>