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6291-8AD3-4C38-9BE5-3233376EA14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1C61-E6F0-4B44-9710-1CEE8CC40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BD0-E7BD-68FF-5355-6C4C8226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316C-C747-9B74-9F39-73CE55D5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35E-6E0B-39C2-F29A-DA9D437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7A34-81A0-BCF6-619A-9233EC2D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227A-94A3-D111-62A3-D93AF2B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266-9BD6-0C34-D7F8-454CE9F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94D0D-F045-D212-20D2-519CACCE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6E78-86CE-7F84-DEEE-9136640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832-8191-355A-B345-237B4F6E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A3F-F691-A29D-C881-54CD97A3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0600-0A3F-5CC3-78C5-C0311134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8548A-7700-961D-5329-A7851529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8F18-E899-DC83-99AE-67D99A6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62A-598C-5A13-0E89-F64B6E0E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2793-8C75-393E-F60D-43EA80E3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D0EB-FC88-3131-771D-870917B0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92F-1FF5-7E68-8EC6-692FD36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0482-CEF4-C023-C71B-F914BD43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2460-FC2F-4C71-4270-5B6E3E6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5A77-1C25-6330-6070-73E916D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2F6-87BE-120D-9ED1-5556FF60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370A-FB4D-F6DF-0746-DE6FD04A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E0A4-4C24-55BF-7669-39F6BC5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A0F-3E50-E318-E02A-75C629F5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4310-6246-F117-1E7B-84ED1E3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5EB-360D-B3C7-9CBD-F7A93772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E7D-63C1-F827-66D2-805D0DD8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CDDD-67A1-F483-2CC6-C70C0B8F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3580-91F0-BFE4-EDBE-1E351F1D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6403-C0DC-EE43-82AC-DF8B67C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ACFA-199E-5BC9-FD9F-C9240D5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5A6-CF96-5F8D-2B26-8E1FF27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D3E8-66D1-4BB4-04F4-F7DE6E83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000E-4356-F059-1771-DF3595B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A09E5-7660-FBA8-68E7-4DEAA430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89191-D4E8-9B1E-D398-DA57F46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5AD1E-B5FD-D0B9-3238-4E87D25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27489-3FBB-ABEA-8FBD-ADEA4D6B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3B56-B729-CF8C-ECC6-B00E893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D2A9-02F2-A97E-8B0B-8B19982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5FA8-8584-E478-0D21-17E7C67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FB3C-A3C8-B477-81DF-C2EEECE5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B393-3644-E5E7-5107-33D7B2C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D7BA1-4AC5-55C0-11E6-7A5CADB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8B0A8-50C4-5B10-EE68-C1DB994B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69AC4-26E7-9D35-EC1D-CEB9ABE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071-B68D-D151-5297-F032900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B46D-DA43-7DF7-CCA8-AEB8F5C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5D032-D31A-030E-2391-C831E9BC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4C3-56E7-21CC-B473-F23B3B9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2EE-2A72-6480-5444-5468295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EE4-998C-C416-B5FA-5775985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26C1-9F26-0FC5-5AB3-B88EC1D0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AE1E-F8A2-B594-A547-7C8D849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B819-B765-C0E3-126E-9DEE959F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C6D0-6849-4ABF-DFA8-67406FD6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B01-E816-21C8-C521-BA2E9CC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95F3-763C-79DA-449D-C53001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4CE43-7001-E91F-64EA-8566C7EE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C0DA-E78C-B79B-A055-8183C17F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C47-2D6C-78E7-B9E0-77105136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D790-A1CA-397B-8776-542037E8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7A4-5E15-BD7A-8E50-2F96F90F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3F408-E27F-712E-30A6-CDAF573A5A20}"/>
              </a:ext>
            </a:extLst>
          </p:cNvPr>
          <p:cNvSpPr txBox="1"/>
          <p:nvPr/>
        </p:nvSpPr>
        <p:spPr>
          <a:xfrm>
            <a:off x="179796" y="506243"/>
            <a:ext cx="4076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ACTIVITY 2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8AA0-604B-7562-A7F5-69A5F9859E1A}"/>
              </a:ext>
            </a:extLst>
          </p:cNvPr>
          <p:cNvSpPr txBox="1"/>
          <p:nvPr/>
        </p:nvSpPr>
        <p:spPr>
          <a:xfrm>
            <a:off x="179796" y="2662963"/>
            <a:ext cx="727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Analyze the problems on the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1FBD-2E6F-2F9A-3F34-1D9636E2B644}"/>
              </a:ext>
            </a:extLst>
          </p:cNvPr>
          <p:cNvSpPr txBox="1"/>
          <p:nvPr/>
        </p:nvSpPr>
        <p:spPr>
          <a:xfrm>
            <a:off x="660218" y="5434189"/>
            <a:ext cx="766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Improve the slides to fix the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380D9-A6C2-0B58-73FD-41CDB904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8506">
            <a:off x="6156237" y="1007456"/>
            <a:ext cx="5824516" cy="2321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FB6B3-D299-504A-9AAC-6EA7747E94BB}"/>
              </a:ext>
            </a:extLst>
          </p:cNvPr>
          <p:cNvSpPr txBox="1"/>
          <p:nvPr/>
        </p:nvSpPr>
        <p:spPr>
          <a:xfrm>
            <a:off x="909121" y="3429000"/>
            <a:ext cx="4244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What is not useful ?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Which rule is not valid?</a:t>
            </a:r>
          </a:p>
        </p:txBody>
      </p:sp>
    </p:spTree>
    <p:extLst>
      <p:ext uri="{BB962C8B-B14F-4D97-AF65-F5344CB8AC3E}">
        <p14:creationId xmlns:p14="http://schemas.microsoft.com/office/powerpoint/2010/main" val="2289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E629F-4414-408C-9008-C7849501D9A1}"/>
              </a:ext>
            </a:extLst>
          </p:cNvPr>
          <p:cNvSpPr/>
          <p:nvPr/>
        </p:nvSpPr>
        <p:spPr>
          <a:xfrm>
            <a:off x="333375" y="284480"/>
            <a:ext cx="2359025" cy="62103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Quiz-app G-7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36FEF66-C95E-43F1-97A4-057A301E157B}"/>
              </a:ext>
            </a:extLst>
          </p:cNvPr>
          <p:cNvSpPr/>
          <p:nvPr/>
        </p:nvSpPr>
        <p:spPr>
          <a:xfrm>
            <a:off x="1522088" y="2110179"/>
            <a:ext cx="27142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SELLER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15609-C3BE-48C9-948C-188D246EF9E1}"/>
              </a:ext>
            </a:extLst>
          </p:cNvPr>
          <p:cNvSpPr/>
          <p:nvPr/>
        </p:nvSpPr>
        <p:spPr>
          <a:xfrm>
            <a:off x="1522088" y="3066876"/>
            <a:ext cx="24272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TECH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42BAA-811C-4BC7-A673-54C5775BC5F2}"/>
              </a:ext>
            </a:extLst>
          </p:cNvPr>
          <p:cNvSpPr/>
          <p:nvPr/>
        </p:nvSpPr>
        <p:spPr>
          <a:xfrm>
            <a:off x="1512887" y="4018990"/>
            <a:ext cx="33251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MANAGER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647942-1D13-4359-B2BA-18D4E73869E6}"/>
              </a:ext>
            </a:extLst>
          </p:cNvPr>
          <p:cNvSpPr/>
          <p:nvPr/>
        </p:nvSpPr>
        <p:spPr>
          <a:xfrm>
            <a:off x="4502584" y="905510"/>
            <a:ext cx="2710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AGENDA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814A0B-3008-4316-8249-3F12CE85264F}"/>
              </a:ext>
            </a:extLst>
          </p:cNvPr>
          <p:cNvSpPr/>
          <p:nvPr/>
        </p:nvSpPr>
        <p:spPr>
          <a:xfrm>
            <a:off x="7426888" y="2233289"/>
            <a:ext cx="20136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KEA NHOR</a:t>
            </a:r>
            <a:endParaRPr lang="en-US" sz="2400" b="0" cap="none" spc="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0A427-2BCA-4889-9071-358394229E45}"/>
              </a:ext>
            </a:extLst>
          </p:cNvPr>
          <p:cNvSpPr/>
          <p:nvPr/>
        </p:nvSpPr>
        <p:spPr>
          <a:xfrm>
            <a:off x="7263126" y="3256620"/>
            <a:ext cx="31245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SOPHAL SARARN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56E417-CA69-40EC-899F-AA9A0B67B7D7}"/>
              </a:ext>
            </a:extLst>
          </p:cNvPr>
          <p:cNvSpPr/>
          <p:nvPr/>
        </p:nvSpPr>
        <p:spPr>
          <a:xfrm>
            <a:off x="7487322" y="4209460"/>
            <a:ext cx="2093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MENG MAO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958684C-C97A-4987-ADB9-863F79A1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2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01BA05-D743-49AE-B47D-24AF070C6527}"/>
              </a:ext>
            </a:extLst>
          </p:cNvPr>
          <p:cNvSpPr/>
          <p:nvPr/>
        </p:nvSpPr>
        <p:spPr>
          <a:xfrm>
            <a:off x="-93932" y="937240"/>
            <a:ext cx="28531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M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D525D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cript MT Bold" panose="03040602040607080904" pitchFamily="66" charset="0"/>
              </a:rPr>
              <a:t>S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cript MT Bold" panose="03040602040607080904" pitchFamily="66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2880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E629F-4414-408C-9008-C7849501D9A1}"/>
              </a:ext>
            </a:extLst>
          </p:cNvPr>
          <p:cNvSpPr/>
          <p:nvPr/>
        </p:nvSpPr>
        <p:spPr>
          <a:xfrm>
            <a:off x="333375" y="284480"/>
            <a:ext cx="2359025" cy="62103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Quiz-app G-7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4A589-1452-4DD9-A0A7-240BED0F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5C15F-0F5D-4BBA-8695-E194C2FD10ED}"/>
              </a:ext>
            </a:extLst>
          </p:cNvPr>
          <p:cNvSpPr txBox="1"/>
          <p:nvPr/>
        </p:nvSpPr>
        <p:spPr>
          <a:xfrm>
            <a:off x="1512887" y="1512529"/>
            <a:ext cx="9052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5B9BD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 What your </a:t>
            </a:r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5B9BD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team</a:t>
            </a:r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5B9BD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need to improve?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77354-00AA-4EF9-BBDE-8942E463D3E0}"/>
              </a:ext>
            </a:extLst>
          </p:cNvPr>
          <p:cNvSpPr/>
          <p:nvPr/>
        </p:nvSpPr>
        <p:spPr>
          <a:xfrm>
            <a:off x="2404216" y="2960356"/>
            <a:ext cx="708892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 communication &amp; time management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 researching skills &amp; responsibility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</a:rPr>
              <a:t>Improve discussing &amp; solidarity</a:t>
            </a:r>
          </a:p>
          <a:p>
            <a:pPr algn="ctr"/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976A5958-0E17-4B66-84FB-06F0DC7D6974}"/>
              </a:ext>
            </a:extLst>
          </p:cNvPr>
          <p:cNvSpPr/>
          <p:nvPr/>
        </p:nvSpPr>
        <p:spPr>
          <a:xfrm>
            <a:off x="9710105" y="491491"/>
            <a:ext cx="1981515" cy="692108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Manager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747338-DDD9-4C1F-B2D3-89A7896F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2" y="4492169"/>
            <a:ext cx="2743200" cy="205475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3E5C88-C61E-4C8F-A8DF-4DABDC6CC70B}"/>
              </a:ext>
            </a:extLst>
          </p:cNvPr>
          <p:cNvSpPr/>
          <p:nvPr/>
        </p:nvSpPr>
        <p:spPr>
          <a:xfrm>
            <a:off x="-93932" y="937240"/>
            <a:ext cx="1860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M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D525D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cript MT Bold" panose="03040602040607080904" pitchFamily="66" charset="0"/>
              </a:rPr>
              <a:t>S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cript MT Bold" panose="03040602040607080904" pitchFamily="66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718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2858" y="326571"/>
            <a:ext cx="78769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the problems on the </a:t>
            </a:r>
            <a:r>
              <a:rPr lang="en-US" dirty="0" smtClean="0"/>
              <a:t>slides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Slide1 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Slide </a:t>
            </a:r>
            <a:r>
              <a:rPr lang="en-US" dirty="0" smtClean="0"/>
              <a:t>problem in the color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 grup.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Fonts zixe </a:t>
            </a:r>
            <a:r>
              <a:rPr lang="en-US" dirty="0" smtClean="0"/>
              <a:t>unequal.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Don’t the pichure know.</a:t>
            </a:r>
          </a:p>
          <a:p>
            <a:r>
              <a:rPr lang="en-US" dirty="0">
                <a:solidFill>
                  <a:srgbClr val="FF0000"/>
                </a:solidFill>
              </a:rPr>
              <a:t>Improve the slides to fix the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Put </a:t>
            </a:r>
            <a:r>
              <a:rPr lang="en-US" dirty="0"/>
              <a:t>pichure no </a:t>
            </a:r>
            <a:r>
              <a:rPr lang="en-US" dirty="0" smtClean="0"/>
              <a:t>write letters</a:t>
            </a:r>
            <a:r>
              <a:rPr lang="km-KH" dirty="0" smtClean="0"/>
              <a:t>​</a:t>
            </a:r>
            <a:r>
              <a:rPr lang="en-US" dirty="0" smtClean="0"/>
              <a:t>a lot.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use color.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use fonts.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Slide2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Color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Heve the pichure Emake.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Clear </a:t>
            </a:r>
            <a:r>
              <a:rPr lang="en-US" dirty="0" smtClean="0"/>
              <a:t>information.</a:t>
            </a:r>
            <a:endParaRPr lang="km-K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contrast color.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Improve the slides to fix the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 the big pichure.</a:t>
            </a:r>
            <a:endParaRPr lang="km-K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Do not use too many </a:t>
            </a:r>
            <a:r>
              <a:rPr lang="en-US" dirty="0" smtClean="0"/>
              <a:t>fashions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Book Antiqua</vt:lpstr>
      <vt:lpstr>Calibri</vt:lpstr>
      <vt:lpstr>Calibri Light</vt:lpstr>
      <vt:lpstr>DaunPenh</vt:lpstr>
      <vt:lpstr>Script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KHLORP.VEAK</cp:lastModifiedBy>
  <cp:revision>10</cp:revision>
  <dcterms:created xsi:type="dcterms:W3CDTF">2023-05-21T16:30:43Z</dcterms:created>
  <dcterms:modified xsi:type="dcterms:W3CDTF">2023-05-23T02:09:48Z</dcterms:modified>
</cp:coreProperties>
</file>