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77F9-4F95-4453-8022-258F8AA587B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156D-7772-4389-BEE4-E185F857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CAE614-47A1-FA52-0211-D01957725F60}"/>
              </a:ext>
            </a:extLst>
          </p:cNvPr>
          <p:cNvSpPr txBox="1"/>
          <p:nvPr/>
        </p:nvSpPr>
        <p:spPr>
          <a:xfrm>
            <a:off x="671833" y="1277050"/>
            <a:ext cx="247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Sign </a:t>
            </a:r>
            <a:r>
              <a:rPr lang="en-US" sz="2800" b="1" dirty="0" smtClean="0">
                <a:latin typeface="Consolas" panose="020B0609020204030204" pitchFamily="49" charset="0"/>
              </a:rPr>
              <a:t>in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7775" y="2734880"/>
            <a:ext cx="4907824" cy="3296746"/>
          </a:xfrm>
          <a:prstGeom prst="rect">
            <a:avLst/>
          </a:prstGeom>
          <a:noFill/>
          <a:ln w="285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1534" y="3281885"/>
            <a:ext cx="4385067" cy="435581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211" y="2936648"/>
            <a:ext cx="99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89898"/>
                </a:solidFill>
              </a:rPr>
              <a:t>Mail</a:t>
            </a:r>
            <a:endParaRPr lang="en-US" sz="1600" dirty="0">
              <a:solidFill>
                <a:srgbClr val="98989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7418" y="4238698"/>
            <a:ext cx="4379184" cy="435581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67211" y="3893461"/>
            <a:ext cx="99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89898"/>
                </a:solidFill>
              </a:rPr>
              <a:t>Password</a:t>
            </a:r>
            <a:endParaRPr lang="en-US" sz="1600" dirty="0">
              <a:solidFill>
                <a:srgbClr val="98989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7211" y="5224507"/>
            <a:ext cx="1714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C3C3C"/>
                </a:solidFill>
              </a:rPr>
              <a:t>Create account</a:t>
            </a:r>
            <a:endParaRPr lang="en-US" sz="1600" u="sng" dirty="0">
              <a:solidFill>
                <a:srgbClr val="3C3C3C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31158" y="5204355"/>
            <a:ext cx="1293404" cy="446072"/>
          </a:xfrm>
          <a:prstGeom prst="roundRect">
            <a:avLst>
              <a:gd name="adj" fmla="val 39444"/>
            </a:avLst>
          </a:prstGeom>
          <a:noFill/>
          <a:ln w="28575"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31158" y="5195511"/>
            <a:ext cx="129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Sing in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4487" y="22895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 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1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454839" y="1285942"/>
            <a:ext cx="9562127" cy="5297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9408" y="1563817"/>
            <a:ext cx="8272988" cy="4741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117" y="3320172"/>
            <a:ext cx="1319315" cy="8536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687" y="3218049"/>
            <a:ext cx="1208935" cy="11384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918" y="3224388"/>
            <a:ext cx="1231094" cy="98089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5372" y="3348783"/>
            <a:ext cx="1584276" cy="82506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3815393" y="3497190"/>
            <a:ext cx="19366" cy="177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117950" y="3514580"/>
            <a:ext cx="13252" cy="1851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576898" y="3497190"/>
            <a:ext cx="7099" cy="177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969243" y="3473722"/>
            <a:ext cx="1236" cy="188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7CBDC7-A897-D12D-7B92-1CC78D22138A}"/>
              </a:ext>
            </a:extLst>
          </p:cNvPr>
          <p:cNvSpPr txBox="1"/>
          <p:nvPr/>
        </p:nvSpPr>
        <p:spPr>
          <a:xfrm>
            <a:off x="5015114" y="1849905"/>
            <a:ext cx="24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Inclusive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2578458" y="2585050"/>
            <a:ext cx="7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Each teachers or educators adopts an inclusive, learner-centered pedagogy: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2205507" y="4547094"/>
            <a:ext cx="14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Adopt posture 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of </a:t>
            </a:r>
            <a:r>
              <a:rPr lang="en-US" sz="1200" b="1" dirty="0">
                <a:latin typeface="+mj-lt"/>
              </a:rPr>
              <a:t>educator</a:t>
            </a:r>
            <a:r>
              <a:rPr lang="en-US" sz="1200" dirty="0">
                <a:latin typeface="+mj-lt"/>
              </a:rPr>
              <a:t> 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instead of</a:t>
            </a:r>
          </a:p>
          <a:p>
            <a:pPr algn="ctr"/>
            <a:r>
              <a:rPr lang="en-US" sz="1200" dirty="0" smtClean="0">
                <a:latin typeface="+mj-lt"/>
              </a:rPr>
              <a:t>lecturer</a:t>
            </a:r>
            <a:endParaRPr lang="en-US" sz="1200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98813-659B-7D57-45AB-5A0A240CB37C}"/>
              </a:ext>
            </a:extLst>
          </p:cNvPr>
          <p:cNvSpPr txBox="1"/>
          <p:nvPr/>
        </p:nvSpPr>
        <p:spPr>
          <a:xfrm>
            <a:off x="3867458" y="4502754"/>
            <a:ext cx="168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Be </a:t>
            </a:r>
            <a:r>
              <a:rPr lang="en-US" sz="1200" b="1" dirty="0">
                <a:latin typeface="+mj-lt"/>
              </a:rPr>
              <a:t>attentive </a:t>
            </a:r>
            <a:r>
              <a:rPr lang="en-US" sz="1200" dirty="0">
                <a:latin typeface="+mj-lt"/>
              </a:rPr>
              <a:t>to each student, listen, understand, 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b="1" dirty="0" smtClean="0">
                <a:latin typeface="+mj-lt"/>
              </a:rPr>
              <a:t>encourage</a:t>
            </a:r>
            <a:endParaRPr lang="en-US" sz="12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627290" y="4508073"/>
            <a:ext cx="149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Empower</a:t>
            </a:r>
            <a:r>
              <a:rPr lang="en-US" sz="1200" dirty="0">
                <a:latin typeface="+mj-lt"/>
              </a:rPr>
              <a:t> 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students </a:t>
            </a:r>
            <a:r>
              <a:rPr lang="en-US" sz="1200" dirty="0">
                <a:solidFill>
                  <a:srgbClr val="00B0F0"/>
                </a:solidFill>
                <a:latin typeface="+mj-lt"/>
              </a:rPr>
              <a:t>responsibility in </a:t>
            </a:r>
            <a:r>
              <a:rPr lang="en-US" sz="1200" dirty="0">
                <a:latin typeface="+mj-lt"/>
              </a:rPr>
              <a:t>projects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7105776" y="4504720"/>
            <a:ext cx="18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Promote </a:t>
            </a:r>
            <a:r>
              <a:rPr lang="en-US" sz="1200" dirty="0">
                <a:solidFill>
                  <a:srgbClr val="00B0F0"/>
                </a:solidFill>
                <a:latin typeface="+mj-lt"/>
              </a:rPr>
              <a:t>solidarity</a:t>
            </a:r>
            <a:r>
              <a:rPr lang="en-US" sz="1200" dirty="0">
                <a:latin typeface="+mj-lt"/>
              </a:rPr>
              <a:t> 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between </a:t>
            </a:r>
            <a:r>
              <a:rPr lang="en-US" sz="1200" dirty="0">
                <a:latin typeface="+mj-lt"/>
              </a:rPr>
              <a:t>peers to help students in difficulty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8985042" y="4456632"/>
            <a:ext cx="138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Promote </a:t>
            </a:r>
            <a:r>
              <a:rPr lang="en-US" sz="1200" dirty="0" smtClean="0">
                <a:solidFill>
                  <a:srgbClr val="00B0F0"/>
                </a:solidFill>
                <a:latin typeface="+mj-lt"/>
              </a:rPr>
              <a:t>respect</a:t>
            </a:r>
            <a:r>
              <a:rPr lang="en-US" sz="1200" dirty="0" smtClean="0">
                <a:latin typeface="+mj-lt"/>
              </a:rPr>
              <a:t> 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and </a:t>
            </a:r>
            <a:r>
              <a:rPr lang="en-US" sz="1200" dirty="0" smtClean="0">
                <a:solidFill>
                  <a:srgbClr val="00B0F0"/>
                </a:solidFill>
                <a:latin typeface="+mj-lt"/>
              </a:rPr>
              <a:t>trust </a:t>
            </a:r>
            <a:endParaRPr lang="en-US" sz="1200" dirty="0" smtClean="0">
              <a:solidFill>
                <a:srgbClr val="00B0F0"/>
              </a:solidFill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between </a:t>
            </a:r>
            <a:r>
              <a:rPr lang="en-US" sz="1200" dirty="0">
                <a:latin typeface="+mj-lt"/>
              </a:rPr>
              <a:t>peers 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and </a:t>
            </a:r>
            <a:r>
              <a:rPr lang="en-US" sz="1200" dirty="0">
                <a:latin typeface="+mj-lt"/>
              </a:rPr>
              <a:t>staff</a:t>
            </a:r>
          </a:p>
        </p:txBody>
      </p:sp>
      <p:pic>
        <p:nvPicPr>
          <p:cNvPr id="1026" name="Picture 2" descr="Passerelles Numeriques Cambodia, HD Png Download - kind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78" y="5689272"/>
            <a:ext cx="469861" cy="4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875873" y="129346"/>
            <a:ext cx="2292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Activity 2</a:t>
            </a:r>
          </a:p>
          <a:p>
            <a:pPr algn="ctr"/>
            <a:endParaRPr lang="en-US" sz="2000" dirty="0"/>
          </a:p>
          <a:p>
            <a:pPr algn="ctr"/>
            <a:r>
              <a:rPr lang="en-US" sz="20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1958046" y="3046085"/>
            <a:ext cx="922493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5590639" y="1876514"/>
            <a:ext cx="3706257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36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36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51" y="1828279"/>
            <a:ext cx="777665" cy="777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4103065" y="6078615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54839" y="1585150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23302"/>
              </p:ext>
            </p:extLst>
          </p:nvPr>
        </p:nvGraphicFramePr>
        <p:xfrm>
          <a:off x="2162861" y="3984779"/>
          <a:ext cx="79608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99">
                  <a:extLst>
                    <a:ext uri="{9D8B030D-6E8A-4147-A177-3AD203B41FA5}">
                      <a16:colId xmlns:a16="http://schemas.microsoft.com/office/drawing/2014/main" val="2887094145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1029520661"/>
                    </a:ext>
                  </a:extLst>
                </a:gridCol>
              </a:tblGrid>
              <a:tr h="325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  Students were able to investigative individually to find a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46350"/>
                  </a:ext>
                </a:extLst>
              </a:tr>
              <a:tr h="325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Students were able to analyze a situation and express a critical judgment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88651"/>
                  </a:ext>
                </a:extLst>
              </a:tr>
              <a:tr h="325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Students were able to create, innovate, fusing what they have learnt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288269"/>
                  </a:ext>
                </a:extLst>
              </a:tr>
              <a:tr h="325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Students were able to work and cooperate in team during the sessions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07855"/>
                  </a:ext>
                </a:extLst>
              </a:tr>
              <a:tr h="325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Students were able to communicate appropriately their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22681"/>
                  </a:ext>
                </a:extLst>
              </a:tr>
            </a:tbl>
          </a:graphicData>
        </a:graphic>
      </p:graphicFrame>
      <p:sp>
        <p:nvSpPr>
          <p:cNvPr id="28" name="Arc 27"/>
          <p:cNvSpPr/>
          <p:nvPr/>
        </p:nvSpPr>
        <p:spPr>
          <a:xfrm rot="3267359">
            <a:off x="7632717" y="3997133"/>
            <a:ext cx="1090340" cy="3054567"/>
          </a:xfrm>
          <a:prstGeom prst="arc">
            <a:avLst>
              <a:gd name="adj1" fmla="val 16717857"/>
              <a:gd name="adj2" fmla="val 3131360"/>
            </a:avLst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7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427645" y="171957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Activity 4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37D8EA4-2996-5FC4-CA55-76385531A86B}"/>
              </a:ext>
            </a:extLst>
          </p:cNvPr>
          <p:cNvSpPr txBox="1"/>
          <p:nvPr/>
        </p:nvSpPr>
        <p:spPr>
          <a:xfrm>
            <a:off x="553020" y="3714356"/>
            <a:ext cx="4543425" cy="17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"/>
              </a:lnSpc>
            </a:pPr>
            <a:endParaRPr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478D030-797D-A65D-621B-28481BEEA760}"/>
              </a:ext>
            </a:extLst>
          </p:cNvPr>
          <p:cNvSpPr txBox="1"/>
          <p:nvPr/>
        </p:nvSpPr>
        <p:spPr>
          <a:xfrm>
            <a:off x="1647708" y="1602715"/>
            <a:ext cx="2060937" cy="9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"/>
              </a:lnSpc>
            </a:pPr>
            <a:r>
              <a:rPr lang="en-US" sz="900" b="1" dirty="0">
                <a:solidFill>
                  <a:schemeClr val="bg1"/>
                </a:solidFill>
              </a:rPr>
              <a:t>Third Place in Coding Challenge</a:t>
            </a:r>
            <a:endParaRPr lang="en-US" sz="900" b="1" spc="-1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527E7-A893-B67A-6FDD-A4F6A8DDF891}"/>
              </a:ext>
            </a:extLst>
          </p:cNvPr>
          <p:cNvSpPr/>
          <p:nvPr/>
        </p:nvSpPr>
        <p:spPr>
          <a:xfrm>
            <a:off x="3129780" y="1385168"/>
            <a:ext cx="6649378" cy="4658375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4863982" y="3364416"/>
            <a:ext cx="3729258" cy="161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5309210" y="5443095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Ronan OGOR</a:t>
            </a:r>
            <a:endParaRPr lang="en-US" sz="5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6852382" y="5443094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5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8395554" y="5443095"/>
            <a:ext cx="126882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6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600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600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1474" y="1574987"/>
            <a:ext cx="1405971" cy="504373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76521" y="2311024"/>
            <a:ext cx="461116" cy="461116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101633" y="2311024"/>
            <a:ext cx="461116" cy="461116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678176" y="4191119"/>
            <a:ext cx="2546898" cy="2359727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826745" y="2311024"/>
            <a:ext cx="461116" cy="461116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665953" y="2889150"/>
            <a:ext cx="5602797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ttauchimma"/>
                <a:cs typeface="Calibri" panose="020F0502020204030204" pitchFamily="34" charset="0"/>
              </a:rPr>
              <a:t>CERTiFiCATE OF PARTiCiPATiON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4212021" y="4021313"/>
            <a:ext cx="513636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For their participation in eight hours of IT-related challenges during Passerelles numériques  inaugural Halloween Cup on October 28, 2021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Third Place in Coding Challenge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 rot="10800000" flipV="1">
            <a:off x="4876988" y="3512238"/>
            <a:ext cx="4023141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5230" y="4585712"/>
            <a:ext cx="880984" cy="12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246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Inter Bold</vt:lpstr>
      <vt:lpstr>Sanchez Bold</vt:lpstr>
      <vt:lpstr>Wattauchimma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KHLORP.VEAK</dc:creator>
  <cp:lastModifiedBy>KHLORP.VEAK</cp:lastModifiedBy>
  <cp:revision>13</cp:revision>
  <dcterms:created xsi:type="dcterms:W3CDTF">2023-05-20T03:41:17Z</dcterms:created>
  <dcterms:modified xsi:type="dcterms:W3CDTF">2023-05-20T05:24:06Z</dcterms:modified>
</cp:coreProperties>
</file>