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16F2-F32F-4EF0-9E37-DE9F39ABC8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D58C-42BF-455E-ACA3-20224833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Forest Trees photo and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3532" y="3429000"/>
            <a:ext cx="6956810" cy="64633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 2010 ,Cambodia of natural forest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restation follows Cambodian PM's intervention - Southeast Asia Gl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4457" y="3094114"/>
            <a:ext cx="4528457" cy="1569660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 </a:t>
            </a:r>
            <a:r>
              <a:rPr lang="en-US" sz="3200" dirty="0">
                <a:solidFill>
                  <a:schemeClr val="bg1"/>
                </a:solidFill>
              </a:rPr>
              <a:t>2021, it lost 141kha of natural forest, equivalent to 83.2mt of co emissions</a:t>
            </a:r>
          </a:p>
        </p:txBody>
      </p:sp>
    </p:spTree>
    <p:extLst>
      <p:ext uri="{BB962C8B-B14F-4D97-AF65-F5344CB8AC3E}">
        <p14:creationId xmlns:p14="http://schemas.microsoft.com/office/powerpoint/2010/main" val="32711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KHLORP.VEAK</dc:creator>
  <cp:lastModifiedBy>KHLORP.VEAK</cp:lastModifiedBy>
  <cp:revision>6</cp:revision>
  <dcterms:created xsi:type="dcterms:W3CDTF">2023-05-24T05:01:00Z</dcterms:created>
  <dcterms:modified xsi:type="dcterms:W3CDTF">2023-05-24T05:56:34Z</dcterms:modified>
</cp:coreProperties>
</file>