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9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BB97-85EF-436C-833D-54E3539E3DE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12291-4509-4764-8670-0F802E48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713739" y="3075370"/>
            <a:ext cx="11234057" cy="9096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2631" y="2574473"/>
            <a:ext cx="1843314" cy="178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Term 1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700745" y="2574473"/>
            <a:ext cx="1843314" cy="178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Term 2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4848859" y="2574473"/>
            <a:ext cx="1843314" cy="178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Term 3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996973" y="2574473"/>
            <a:ext cx="1843314" cy="178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Term 4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9145087" y="2574473"/>
            <a:ext cx="1843314" cy="178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Internship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194" y="4477295"/>
            <a:ext cx="184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Learn basic of computer science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8419" y="4505504"/>
            <a:ext cx="1895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Develop your </a:t>
            </a:r>
            <a:r>
              <a:rPr lang="en-US" sz="2400" dirty="0" smtClean="0"/>
              <a:t>website</a:t>
            </a:r>
            <a:r>
              <a:rPr lang="en-US" sz="2400" dirty="0" smtClean="0"/>
              <a:t>and program a game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6532" y="4535352"/>
            <a:ext cx="1913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Develop your web front end  and bak end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46536" y="4537893"/>
            <a:ext cx="1893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advanced framework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94650" y="4521107"/>
            <a:ext cx="214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Apply your knowledge in a real company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67577" y="576681"/>
            <a:ext cx="422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PNC  program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27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KHLORP.VEAK</dc:creator>
  <cp:lastModifiedBy>KHLORP.VEAK</cp:lastModifiedBy>
  <cp:revision>3</cp:revision>
  <dcterms:created xsi:type="dcterms:W3CDTF">2023-05-26T11:35:06Z</dcterms:created>
  <dcterms:modified xsi:type="dcterms:W3CDTF">2023-05-26T11:50:53Z</dcterms:modified>
</cp:coreProperties>
</file>