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7" r:id="rId2"/>
    <p:sldId id="288" r:id="rId3"/>
    <p:sldId id="294" r:id="rId4"/>
    <p:sldId id="289" r:id="rId5"/>
    <p:sldId id="293" r:id="rId6"/>
    <p:sldId id="290" r:id="rId7"/>
    <p:sldId id="295" r:id="rId8"/>
    <p:sldId id="291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36363"/>
    <a:srgbClr val="787878"/>
    <a:srgbClr val="000000"/>
    <a:srgbClr val="3C3C3C"/>
    <a:srgbClr val="989898"/>
    <a:srgbClr val="F2F2F2"/>
    <a:srgbClr val="CCCCCC"/>
    <a:srgbClr val="F06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6374" autoAdjust="0"/>
  </p:normalViewPr>
  <p:slideViewPr>
    <p:cSldViewPr snapToGrid="0">
      <p:cViewPr>
        <p:scale>
          <a:sx n="75" d="100"/>
          <a:sy n="75" d="100"/>
        </p:scale>
        <p:origin x="612" y="-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42EB3-0C9A-40DB-81DD-9291D7F2FA55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F62B-D469-46B1-BEB9-47DFFBE2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</a:rPr>
              <a:t>TRAINER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dirty="0">
                <a:solidFill>
                  <a:schemeClr val="tx1"/>
                </a:solidFill>
              </a:rPr>
              <a:t>Give a very brief introduction  of all mentioned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0" dirty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8F62B-D469-46B1-BEB9-47DFFBE215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4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6039-4571-6B13-C78A-6556C7FA6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B2853-E7AE-55FC-A519-95BFD45C6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2FC70-0589-F616-3A2F-104B1B10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3D95C-B8E6-D3B7-635C-D4636AF9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DF8A5-E538-6013-7051-6B3F9193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4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1BC8-2F3C-F4A2-EDA0-9BCDA3C7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7C171-6749-43A8-D7CB-E4267A2C6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4D07-8062-8936-0ADE-882E9E61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E31A-2BBB-3345-15B0-8A0E304B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85DDD-0CF1-C38A-30E7-ADC7C008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3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3CB42-CA8F-2021-694C-B87F3C510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C96E5-19DE-993A-8A92-D0EFFDEBA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7D4A3-821C-2802-FEBD-BEFAB68E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2F359-A992-7939-617A-822E2DAB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C89D3-584F-D30D-2ABF-AAD3A3C6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1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3189-7991-115A-41A7-605A3AA5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71ED-97D4-096B-8F42-233E6A77E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1B100-7D7C-A2B6-E59A-E8AF4061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C3FB5-70DB-95CA-199A-C6CAF782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5B8B3-D4FB-2ED2-62A7-6578CDDB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A4C9-2DAD-F12A-0116-0108FBB9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EB86A-A8AE-C40E-44A5-D0B31C69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D1D4-B52B-68C4-209F-3C0BC98F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C7DE0-5956-D09B-2BC2-0A6622E8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879C5-4D20-81BB-B71F-C80E5EE8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8EFE-A169-CAAE-58A5-585D006A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32D6-D349-1FBC-50E3-E37AD93E1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A5A87-FE02-ED66-D641-AF4726D5B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FFC67-B721-64D0-1ADD-5264B3E7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D9964-AFE7-FD2E-7098-2255CC3A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097FD-1524-6403-B1DD-1C3D5153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3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C31E-32D0-A702-8D5D-C3009DDA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29BA9-A861-2F12-DBAD-B034E66B4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CD38A-712F-7087-3795-B55361C80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980F8-3627-D806-5600-5FEE72259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9E104-7ECA-220D-A15B-BBBE8755B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0A756-1B57-FF34-F743-EC1F54DE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C07BD-F8A3-4389-42A8-41187A30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CF0DA-71D5-B3F4-4429-286A273A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6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9508-4D18-2D89-BADF-37E70AA7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DB497-FCCA-E2B7-191F-0D736576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619B7-A40E-59B9-6C48-B93BF824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FFDFF-C537-698A-29F4-A6FB5645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4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7CC7C-2E42-B012-CE76-F30B0DD2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1AE4A-B7C3-F6E1-58D4-9A8CCB42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9C721-3C61-663F-0F95-80A1F294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6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3D82-C49E-5BF7-24F8-8697925D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8DBF1-F6A7-DDEB-1E20-340B4AFF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D531F-14D5-A106-3075-461F5261F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99322-49F2-323E-5B2B-BF640D70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2265F-2D1B-BC05-F021-D3ED3020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42C60-79F4-044A-B029-D3B5AF19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0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8D4D-13F1-EA56-DA83-8C4B6C3D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5DA2F-5FAC-59BA-2AA3-ADB32E4F7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5C7F5-432A-539A-4D14-6978A9202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1FE0F-B26D-5E45-73C0-2DA09658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CAD79-B599-C204-B7F4-8C22D777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24BE6-4799-B144-A339-F28F4A27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9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0B97D-84F3-4934-6E1F-206898B4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F13D-D4D3-BD9C-45D3-0DA60DE5A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9358D-9CD9-FF49-FDD4-13B2FF47A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006AA-A081-A9A5-8393-6A3339B56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FD81-BDD7-CF4B-EA86-D1CBD4719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7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08EC1F-9746-5DF5-1B96-52E22BCFC415}"/>
              </a:ext>
            </a:extLst>
          </p:cNvPr>
          <p:cNvSpPr txBox="1"/>
          <p:nvPr/>
        </p:nvSpPr>
        <p:spPr>
          <a:xfrm>
            <a:off x="2659775" y="3544332"/>
            <a:ext cx="1576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Create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7A6E2-8CD8-6417-76A8-07D24D70BA5D}"/>
              </a:ext>
            </a:extLst>
          </p:cNvPr>
          <p:cNvSpPr txBox="1"/>
          <p:nvPr/>
        </p:nvSpPr>
        <p:spPr>
          <a:xfrm>
            <a:off x="5072775" y="2905780"/>
            <a:ext cx="1576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Select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75CC05-740B-E5A3-94BB-440D0F4E2690}"/>
              </a:ext>
            </a:extLst>
          </p:cNvPr>
          <p:cNvSpPr txBox="1"/>
          <p:nvPr/>
        </p:nvSpPr>
        <p:spPr>
          <a:xfrm>
            <a:off x="7561975" y="3599934"/>
            <a:ext cx="1576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Align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5B1CA9-CA43-3CAC-8ABD-1717758AC7F1}"/>
              </a:ext>
            </a:extLst>
          </p:cNvPr>
          <p:cNvSpPr txBox="1"/>
          <p:nvPr/>
        </p:nvSpPr>
        <p:spPr>
          <a:xfrm>
            <a:off x="313337" y="3021112"/>
            <a:ext cx="1576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Navigate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8BA00C-B1DD-E0FE-B22D-16DE95C31DB6}"/>
              </a:ext>
            </a:extLst>
          </p:cNvPr>
          <p:cNvSpPr txBox="1"/>
          <p:nvPr/>
        </p:nvSpPr>
        <p:spPr>
          <a:xfrm>
            <a:off x="9862559" y="2701836"/>
            <a:ext cx="1576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Set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CE8B95-741E-E638-2363-8B72CF234EE3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1890021" y="3282722"/>
            <a:ext cx="769754" cy="5232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96E8DF-9600-AE2D-0070-2D2C359AE92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649459" y="3167390"/>
            <a:ext cx="912516" cy="69415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C35AE5-A0CE-FFC2-0949-491A7657670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236459" y="3106579"/>
            <a:ext cx="836316" cy="69936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760EE0-1036-0C93-1155-DD6660BE2014}"/>
              </a:ext>
            </a:extLst>
          </p:cNvPr>
          <p:cNvCxnSpPr>
            <a:cxnSpLocks/>
          </p:cNvCxnSpPr>
          <p:nvPr/>
        </p:nvCxnSpPr>
        <p:spPr>
          <a:xfrm flipV="1">
            <a:off x="9112317" y="2963446"/>
            <a:ext cx="750242" cy="8980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704924B-12D9-4459-E5FB-04ADC56BFE2F}"/>
              </a:ext>
            </a:extLst>
          </p:cNvPr>
          <p:cNvSpPr txBox="1"/>
          <p:nvPr/>
        </p:nvSpPr>
        <p:spPr>
          <a:xfrm>
            <a:off x="375592" y="3775202"/>
            <a:ext cx="1771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Zooms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Edition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Animation view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F7509-A36A-ED1B-C6BB-255D46E7BB78}"/>
              </a:ext>
            </a:extLst>
          </p:cNvPr>
          <p:cNvSpPr txBox="1"/>
          <p:nvPr/>
        </p:nvSpPr>
        <p:spPr>
          <a:xfrm>
            <a:off x="2869127" y="4329162"/>
            <a:ext cx="114056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Slides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Shapes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Text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Pictures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Lines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Curves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70F954-1E6F-FBED-65D4-3159EC93CFFA}"/>
              </a:ext>
            </a:extLst>
          </p:cNvPr>
          <p:cNvSpPr txBox="1"/>
          <p:nvPr/>
        </p:nvSpPr>
        <p:spPr>
          <a:xfrm>
            <a:off x="4965436" y="3690610"/>
            <a:ext cx="1079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Shapes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Shapes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D442A-4479-084B-E1F6-81E2AC9AC504}"/>
              </a:ext>
            </a:extLst>
          </p:cNvPr>
          <p:cNvSpPr txBox="1"/>
          <p:nvPr/>
        </p:nvSpPr>
        <p:spPr>
          <a:xfrm>
            <a:off x="4965436" y="4998710"/>
            <a:ext cx="23198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Duplicate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Copy / Paste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Copy paste </a:t>
            </a:r>
            <a:r>
              <a:rPr lang="en-US" sz="1600" b="1" dirty="0"/>
              <a:t>properties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B801DE-6998-4376-98E3-25B969A9E3D2}"/>
              </a:ext>
            </a:extLst>
          </p:cNvPr>
          <p:cNvSpPr txBox="1"/>
          <p:nvPr/>
        </p:nvSpPr>
        <p:spPr>
          <a:xfrm>
            <a:off x="7794845" y="4402123"/>
            <a:ext cx="20120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Align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Distribute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alignment </a:t>
            </a:r>
            <a:r>
              <a:rPr lang="en-US" sz="1600" b="1" dirty="0"/>
              <a:t>guides</a:t>
            </a:r>
            <a:r>
              <a:rPr lang="en-US" sz="1600" dirty="0"/>
              <a:t> (red lines)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Guides and grid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0B570B-430A-6C31-5C85-6E6803F003C2}"/>
              </a:ext>
            </a:extLst>
          </p:cNvPr>
          <p:cNvSpPr txBox="1"/>
          <p:nvPr/>
        </p:nvSpPr>
        <p:spPr>
          <a:xfrm>
            <a:off x="9897494" y="4998060"/>
            <a:ext cx="164006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Colors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Color dropper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Strokes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Fonts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B7BC8D-3E08-6038-E57D-AE47DFE59A80}"/>
              </a:ext>
            </a:extLst>
          </p:cNvPr>
          <p:cNvSpPr txBox="1"/>
          <p:nvPr/>
        </p:nvSpPr>
        <p:spPr>
          <a:xfrm>
            <a:off x="9784258" y="3566492"/>
            <a:ext cx="18826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Position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Size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Radius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Resize </a:t>
            </a:r>
            <a:r>
              <a:rPr lang="en-US" sz="1600"/>
              <a:t>with radio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EA9833-DCC8-F758-DE37-B6D611782F02}"/>
              </a:ext>
            </a:extLst>
          </p:cNvPr>
          <p:cNvSpPr txBox="1"/>
          <p:nvPr/>
        </p:nvSpPr>
        <p:spPr>
          <a:xfrm>
            <a:off x="3597124" y="280944"/>
            <a:ext cx="539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Slide edition </a:t>
            </a:r>
            <a:r>
              <a:rPr lang="en-US" sz="3600" dirty="0"/>
              <a:t>in Power Point</a:t>
            </a:r>
            <a:endParaRPr lang="en-US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7EAFEA-2618-FABA-CE68-2355F7F56BB0}"/>
              </a:ext>
            </a:extLst>
          </p:cNvPr>
          <p:cNvSpPr txBox="1"/>
          <p:nvPr/>
        </p:nvSpPr>
        <p:spPr>
          <a:xfrm>
            <a:off x="2302205" y="1238506"/>
            <a:ext cx="8688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Figma and Power Point ae very </a:t>
            </a:r>
            <a:r>
              <a:rPr lang="en-US" b="1" dirty="0"/>
              <a:t>similar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For each  4 activities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, </a:t>
            </a:r>
            <a:r>
              <a:rPr lang="en-US" b="1" dirty="0"/>
              <a:t>compare</a:t>
            </a:r>
            <a:r>
              <a:rPr lang="en-US" dirty="0"/>
              <a:t> the way on </a:t>
            </a:r>
            <a:r>
              <a:rPr lang="en-US" dirty="0">
                <a:solidFill>
                  <a:srgbClr val="FF0000"/>
                </a:solidFill>
              </a:rPr>
              <a:t>Figma</a:t>
            </a:r>
            <a:r>
              <a:rPr lang="en-US" dirty="0"/>
              <a:t> with the way to work on </a:t>
            </a:r>
            <a:r>
              <a:rPr lang="en-US" dirty="0">
                <a:solidFill>
                  <a:srgbClr val="FF0000"/>
                </a:solidFill>
              </a:rPr>
              <a:t>Power Point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Then </a:t>
            </a:r>
            <a:r>
              <a:rPr lang="en-US" b="1" dirty="0"/>
              <a:t>discuss in group </a:t>
            </a:r>
            <a:r>
              <a:rPr lang="en-US" dirty="0"/>
              <a:t>about what you have found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1BCC9-85CD-60A8-EF27-9AE17E718C73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B941688-3B11-4FE5-02BD-1A9307FE7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6" y="548341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41EC1720-9FDC-BF91-2868-F68376D8B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11" y="544760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61B94C03-C19D-ACA8-9D6E-64F4EB95B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89" y="547661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0B8D3183-7B09-6A39-CC30-A5F37C92E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704" y="544080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01EEE8F7-FFFC-AF6A-E0D7-F6AE91BE6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37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FCDA7D42-7C62-59ED-06B1-B6D393564275}"/>
              </a:ext>
            </a:extLst>
          </p:cNvPr>
          <p:cNvSpPr/>
          <p:nvPr/>
        </p:nvSpPr>
        <p:spPr>
          <a:xfrm>
            <a:off x="566230" y="665492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7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5061018" y="12934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17672-0CF5-ABCA-7D45-B4401C822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459" y="1721032"/>
            <a:ext cx="5225438" cy="4143402"/>
          </a:xfrm>
          <a:prstGeom prst="rect">
            <a:avLst/>
          </a:prstGeom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F81A3-CC0B-7D74-6D3D-E0316363953F}"/>
              </a:ext>
            </a:extLst>
          </p:cNvPr>
          <p:cNvSpPr/>
          <p:nvPr/>
        </p:nvSpPr>
        <p:spPr>
          <a:xfrm>
            <a:off x="1958046" y="1481333"/>
            <a:ext cx="7975600" cy="462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4029007" y="129346"/>
            <a:ext cx="39863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2</a:t>
            </a:r>
          </a:p>
          <a:p>
            <a:pPr algn="ctr"/>
            <a:endParaRPr lang="en-US" sz="3600" dirty="0"/>
          </a:p>
          <a:p>
            <a:pPr algn="ctr"/>
            <a:r>
              <a:rPr lang="en-US" sz="3600" i="1" dirty="0"/>
              <a:t>GRAPHIC ELEMENTS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CAE614-47A1-FA52-0211-D01957725F60}"/>
              </a:ext>
            </a:extLst>
          </p:cNvPr>
          <p:cNvSpPr txBox="1"/>
          <p:nvPr/>
        </p:nvSpPr>
        <p:spPr>
          <a:xfrm>
            <a:off x="671833" y="1277050"/>
            <a:ext cx="2470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Sign </a:t>
            </a:r>
            <a:r>
              <a:rPr lang="en-US" sz="2800" b="1" dirty="0" smtClean="0">
                <a:latin typeface="Consolas" panose="020B0609020204030204" pitchFamily="49" charset="0"/>
              </a:rPr>
              <a:t>in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7775" y="2734880"/>
            <a:ext cx="4907824" cy="3296746"/>
          </a:xfrm>
          <a:prstGeom prst="rect">
            <a:avLst/>
          </a:prstGeom>
          <a:noFill/>
          <a:ln w="2857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1534" y="3281885"/>
            <a:ext cx="4385067" cy="435581"/>
          </a:xfrm>
          <a:prstGeom prst="rect">
            <a:avLst/>
          </a:prstGeom>
          <a:noFill/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7211" y="2936648"/>
            <a:ext cx="99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989898"/>
                </a:solidFill>
              </a:rPr>
              <a:t>Mail</a:t>
            </a:r>
            <a:endParaRPr lang="en-US" sz="1600" dirty="0">
              <a:solidFill>
                <a:srgbClr val="98989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37418" y="4238698"/>
            <a:ext cx="4379184" cy="435581"/>
          </a:xfrm>
          <a:prstGeom prst="rect">
            <a:avLst/>
          </a:prstGeom>
          <a:noFill/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967211" y="3893461"/>
            <a:ext cx="99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989898"/>
                </a:solidFill>
              </a:rPr>
              <a:t>Password</a:t>
            </a:r>
            <a:endParaRPr lang="en-US" sz="1600" dirty="0">
              <a:solidFill>
                <a:srgbClr val="989898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67211" y="5224507"/>
            <a:ext cx="1714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3C3C3C"/>
                </a:solidFill>
              </a:rPr>
              <a:t>Create account</a:t>
            </a:r>
            <a:endParaRPr lang="en-US" sz="1600" u="sng" dirty="0">
              <a:solidFill>
                <a:srgbClr val="3C3C3C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31158" y="5204355"/>
            <a:ext cx="1293404" cy="446072"/>
          </a:xfrm>
          <a:prstGeom prst="roundRect">
            <a:avLst>
              <a:gd name="adj" fmla="val 39444"/>
            </a:avLst>
          </a:prstGeom>
          <a:noFill/>
          <a:ln w="28575">
            <a:solidFill>
              <a:srgbClr val="63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31158" y="5195511"/>
            <a:ext cx="129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Sing in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4487" y="22895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Sign 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564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5061018" y="12934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2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F81A3-CC0B-7D74-6D3D-E0316363953F}"/>
              </a:ext>
            </a:extLst>
          </p:cNvPr>
          <p:cNvSpPr/>
          <p:nvPr/>
        </p:nvSpPr>
        <p:spPr>
          <a:xfrm>
            <a:off x="1454839" y="1285942"/>
            <a:ext cx="9562127" cy="5297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6BC9DA-2FD4-B6D3-D42F-D1680A4B8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153" y="1562445"/>
            <a:ext cx="8258583" cy="470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4029007" y="129346"/>
            <a:ext cx="39863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2</a:t>
            </a:r>
          </a:p>
          <a:p>
            <a:pPr algn="ctr"/>
            <a:endParaRPr lang="en-US" sz="3600" dirty="0"/>
          </a:p>
          <a:p>
            <a:pPr algn="ctr"/>
            <a:r>
              <a:rPr lang="en-US" sz="3600" i="1" dirty="0"/>
              <a:t>GRAPHIC ELEMENTS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8D0646-2BDF-CD9C-1AE8-55E3BBF1B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87" y="2925570"/>
            <a:ext cx="1855054" cy="1200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BF95F6-BA56-61BE-B8C2-6B1BDF66A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899" y="2663847"/>
            <a:ext cx="1517424" cy="14289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1FF3B9-0AAA-93EB-B9ED-200CF90BC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6287" y="2880897"/>
            <a:ext cx="1517425" cy="1209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F993FA-5E98-5304-689B-9A1361474F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9125" y="3015465"/>
            <a:ext cx="2116673" cy="1102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7CBDC7-A897-D12D-7B92-1CC78D22138A}"/>
              </a:ext>
            </a:extLst>
          </p:cNvPr>
          <p:cNvSpPr txBox="1"/>
          <p:nvPr/>
        </p:nvSpPr>
        <p:spPr>
          <a:xfrm>
            <a:off x="616458" y="4904552"/>
            <a:ext cx="309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Inclusive </a:t>
            </a:r>
          </a:p>
          <a:p>
            <a:r>
              <a:rPr lang="en-US" dirty="0">
                <a:latin typeface="Consolas" panose="020B0609020204030204" pitchFamily="49" charset="0"/>
              </a:rPr>
              <a:t>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540E9A-45A5-32B9-157F-A53D560015C9}"/>
              </a:ext>
            </a:extLst>
          </p:cNvPr>
          <p:cNvSpPr txBox="1"/>
          <p:nvPr/>
        </p:nvSpPr>
        <p:spPr>
          <a:xfrm>
            <a:off x="654768" y="5912467"/>
            <a:ext cx="1715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Adopt posture of educator instead of lecturer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B364E-7D98-E958-64AA-1606A61304FD}"/>
              </a:ext>
            </a:extLst>
          </p:cNvPr>
          <p:cNvSpPr txBox="1"/>
          <p:nvPr/>
        </p:nvSpPr>
        <p:spPr>
          <a:xfrm>
            <a:off x="3040906" y="4750664"/>
            <a:ext cx="7539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Each teachers or educators adopts an inclusive, learner-centered pedagogy: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F98813-659B-7D57-45AB-5A0A240CB37C}"/>
              </a:ext>
            </a:extLst>
          </p:cNvPr>
          <p:cNvSpPr txBox="1"/>
          <p:nvPr/>
        </p:nvSpPr>
        <p:spPr>
          <a:xfrm>
            <a:off x="2721110" y="5904878"/>
            <a:ext cx="23049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Be attentive to each student, listen, understand, encourage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103E36-579D-8A53-B53D-43AE32F4C495}"/>
              </a:ext>
            </a:extLst>
          </p:cNvPr>
          <p:cNvSpPr txBox="1"/>
          <p:nvPr/>
        </p:nvSpPr>
        <p:spPr>
          <a:xfrm>
            <a:off x="5488244" y="5904878"/>
            <a:ext cx="17480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Empower students responsibility in projects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31B4E-3673-60A6-5C63-5681B1B8049B}"/>
              </a:ext>
            </a:extLst>
          </p:cNvPr>
          <p:cNvSpPr txBox="1"/>
          <p:nvPr/>
        </p:nvSpPr>
        <p:spPr>
          <a:xfrm>
            <a:off x="7534173" y="5904878"/>
            <a:ext cx="24585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Promote solidarity between peers to help students in difficulty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BDFD6-BBDE-63C1-F80A-14B08AE0582C}"/>
              </a:ext>
            </a:extLst>
          </p:cNvPr>
          <p:cNvSpPr txBox="1"/>
          <p:nvPr/>
        </p:nvSpPr>
        <p:spPr>
          <a:xfrm>
            <a:off x="10159608" y="5897334"/>
            <a:ext cx="18680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Promote respect and trust between peers and staff</a:t>
            </a:r>
          </a:p>
        </p:txBody>
      </p:sp>
    </p:spTree>
    <p:extLst>
      <p:ext uri="{BB962C8B-B14F-4D97-AF65-F5344CB8AC3E}">
        <p14:creationId xmlns:p14="http://schemas.microsoft.com/office/powerpoint/2010/main" val="118264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5061018" y="12934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3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F81A3-CC0B-7D74-6D3D-E0316363953F}"/>
              </a:ext>
            </a:extLst>
          </p:cNvPr>
          <p:cNvSpPr/>
          <p:nvPr/>
        </p:nvSpPr>
        <p:spPr>
          <a:xfrm>
            <a:off x="1327510" y="1396868"/>
            <a:ext cx="10078892" cy="5054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759DF-065E-DF40-D38B-3A7CC48B4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033" y="1549146"/>
            <a:ext cx="9001197" cy="490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4029007" y="129346"/>
            <a:ext cx="39863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2</a:t>
            </a:r>
          </a:p>
          <a:p>
            <a:pPr algn="ctr"/>
            <a:endParaRPr lang="en-US" sz="3600" dirty="0"/>
          </a:p>
          <a:p>
            <a:pPr algn="ctr"/>
            <a:r>
              <a:rPr lang="en-US" sz="3600" i="1" dirty="0"/>
              <a:t>GRAPHIC ELEMENTS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C58A1E-B40F-A37F-8FC3-703EDCC21985}"/>
              </a:ext>
            </a:extLst>
          </p:cNvPr>
          <p:cNvSpPr txBox="1"/>
          <p:nvPr/>
        </p:nvSpPr>
        <p:spPr>
          <a:xfrm>
            <a:off x="717672" y="3764340"/>
            <a:ext cx="9347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Students were able to investigative individually to find a solution</a:t>
            </a:r>
          </a:p>
          <a:p>
            <a:r>
              <a:rPr lang="en-US" dirty="0"/>
              <a:t>Students were able to analyze a situation and express a critical judgment</a:t>
            </a:r>
          </a:p>
          <a:p>
            <a:r>
              <a:rPr lang="en-US" dirty="0"/>
              <a:t>Students were able to create, innovate, fusing what they have learnt</a:t>
            </a:r>
          </a:p>
          <a:p>
            <a:r>
              <a:rPr lang="en-US" dirty="0"/>
              <a:t>Students were able to work and cooperate in team during the sessions</a:t>
            </a:r>
          </a:p>
          <a:p>
            <a:r>
              <a:rPr lang="en-US" dirty="0"/>
              <a:t>Students were able to communicate appropriately their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7D835-6543-D54D-7BD9-0501712CAA30}"/>
              </a:ext>
            </a:extLst>
          </p:cNvPr>
          <p:cNvSpPr txBox="1"/>
          <p:nvPr/>
        </p:nvSpPr>
        <p:spPr>
          <a:xfrm>
            <a:off x="595016" y="3310157"/>
            <a:ext cx="9224934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Evaluation student at the end of this course, learn from mistakes to improve the future 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70B4B-8F20-A8FC-432B-BEB3521CB9AE}"/>
              </a:ext>
            </a:extLst>
          </p:cNvPr>
          <p:cNvSpPr txBox="1"/>
          <p:nvPr/>
        </p:nvSpPr>
        <p:spPr>
          <a:xfrm>
            <a:off x="717672" y="2604811"/>
            <a:ext cx="4910597" cy="692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85800" algn="l"/>
              </a:tabLst>
            </a:pPr>
            <a:r>
              <a:rPr lang="en-US" sz="36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Course evaluation</a:t>
            </a:r>
            <a:endParaRPr lang="en-US" sz="3600" b="1" dirty="0">
              <a:solidFill>
                <a:srgbClr val="1D1C1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235A0-B5B4-8895-D209-7064C823AAF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872" y="2548991"/>
            <a:ext cx="777665" cy="7776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CE57F8-705B-AF58-3CA4-E312F1DA6AE5}"/>
              </a:ext>
            </a:extLst>
          </p:cNvPr>
          <p:cNvSpPr txBox="1"/>
          <p:nvPr/>
        </p:nvSpPr>
        <p:spPr>
          <a:xfrm>
            <a:off x="862885" y="5986146"/>
            <a:ext cx="3838230" cy="392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Example of evaluation transversal skills</a:t>
            </a:r>
          </a:p>
        </p:txBody>
      </p:sp>
    </p:spTree>
    <p:extLst>
      <p:ext uri="{BB962C8B-B14F-4D97-AF65-F5344CB8AC3E}">
        <p14:creationId xmlns:p14="http://schemas.microsoft.com/office/powerpoint/2010/main" val="36097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5061018" y="12934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4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F81A3-CC0B-7D74-6D3D-E0316363953F}"/>
              </a:ext>
            </a:extLst>
          </p:cNvPr>
          <p:cNvSpPr/>
          <p:nvPr/>
        </p:nvSpPr>
        <p:spPr>
          <a:xfrm>
            <a:off x="1327510" y="1396868"/>
            <a:ext cx="10078892" cy="5054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301DD-02B5-725F-84ED-DD9B1139B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267" y="1595073"/>
            <a:ext cx="6649378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4029007" y="129346"/>
            <a:ext cx="39863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4</a:t>
            </a:r>
          </a:p>
          <a:p>
            <a:pPr algn="ctr"/>
            <a:endParaRPr lang="en-US" sz="3600" dirty="0"/>
          </a:p>
          <a:p>
            <a:pPr algn="ctr"/>
            <a:r>
              <a:rPr lang="en-US" sz="3600" i="1" dirty="0"/>
              <a:t>GRAPHIC ELEMENTS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9527E7-A893-B67A-6FDD-A4F6A8DDF891}"/>
              </a:ext>
            </a:extLst>
          </p:cNvPr>
          <p:cNvSpPr/>
          <p:nvPr/>
        </p:nvSpPr>
        <p:spPr>
          <a:xfrm>
            <a:off x="7419385" y="3554772"/>
            <a:ext cx="3393757" cy="2405599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034656-EF55-3FD4-33F0-4AE2E2C59BC1}"/>
              </a:ext>
            </a:extLst>
          </p:cNvPr>
          <p:cNvGrpSpPr/>
          <p:nvPr/>
        </p:nvGrpSpPr>
        <p:grpSpPr>
          <a:xfrm>
            <a:off x="7961532" y="3770088"/>
            <a:ext cx="1694909" cy="1694909"/>
            <a:chOff x="0" y="0"/>
            <a:chExt cx="6350000" cy="6350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B98B5D43-D62B-2E03-ADB8-EA6B78CC8A1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A471994-04E5-9424-1167-F649C3E41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283" y="4546646"/>
            <a:ext cx="625074" cy="855365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BAA1CA9E-AF80-A437-9747-2C5185FA59E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293127" y="3640751"/>
            <a:ext cx="1124051" cy="403238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1FA90133-55FF-057C-A36D-C6B5803BDFF9}"/>
              </a:ext>
            </a:extLst>
          </p:cNvPr>
          <p:cNvSpPr txBox="1"/>
          <p:nvPr/>
        </p:nvSpPr>
        <p:spPr>
          <a:xfrm>
            <a:off x="979289" y="3681715"/>
            <a:ext cx="4564214" cy="463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1"/>
              </a:lnSpc>
            </a:pPr>
            <a:r>
              <a:rPr lang="en-US" sz="2687" dirty="0">
                <a:solidFill>
                  <a:srgbClr val="FFBC79"/>
                </a:solidFill>
                <a:latin typeface="Wattauchimma"/>
              </a:rPr>
              <a:t>CERTIFICATE OF PARTICIPATION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3993AD6A-8579-D284-5B44-9EDEB2DD5955}"/>
              </a:ext>
            </a:extLst>
          </p:cNvPr>
          <p:cNvSpPr txBox="1"/>
          <p:nvPr/>
        </p:nvSpPr>
        <p:spPr>
          <a:xfrm>
            <a:off x="397616" y="3551834"/>
            <a:ext cx="4564214" cy="1418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1"/>
              </a:lnSpc>
            </a:pPr>
            <a:r>
              <a:rPr lang="en-US" sz="2687" dirty="0">
                <a:latin typeface="Wattauchimma"/>
              </a:rPr>
              <a:t>CERTIFICATE OF PARTICIPATION</a:t>
            </a:r>
          </a:p>
          <a:p>
            <a:pPr algn="ctr">
              <a:lnSpc>
                <a:spcPts val="3761"/>
              </a:lnSpc>
            </a:pPr>
            <a:endParaRPr lang="en-US" sz="2687" dirty="0">
              <a:latin typeface="Wattauchimma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137D8EA4-2996-5FC4-CA55-76385531A86B}"/>
              </a:ext>
            </a:extLst>
          </p:cNvPr>
          <p:cNvSpPr txBox="1"/>
          <p:nvPr/>
        </p:nvSpPr>
        <p:spPr>
          <a:xfrm>
            <a:off x="698701" y="3468793"/>
            <a:ext cx="4543425" cy="17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7"/>
              </a:lnSpc>
            </a:pPr>
            <a:endParaRPr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D1F713CE-1A48-DDA9-3914-D908438459F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060189" y="2894320"/>
            <a:ext cx="461116" cy="461116"/>
          </a:xfrm>
          <a:prstGeom prst="rect">
            <a:avLst/>
          </a:prstGeom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A15E86CA-95FC-E9A1-E6AE-B84CD2D9E60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683830" y="2894320"/>
            <a:ext cx="461116" cy="461116"/>
          </a:xfrm>
          <a:prstGeom prst="rect">
            <a:avLst/>
          </a:prstGeom>
        </p:spPr>
      </p:pic>
      <p:pic>
        <p:nvPicPr>
          <p:cNvPr id="18" name="Picture 13">
            <a:extLst>
              <a:ext uri="{FF2B5EF4-FFF2-40B4-BE49-F238E27FC236}">
                <a16:creationId xmlns:a16="http://schemas.microsoft.com/office/drawing/2014/main" id="{89D696B2-B12A-A11A-0F67-ECDAE655C55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3646920" y="2826794"/>
            <a:ext cx="461116" cy="461116"/>
          </a:xfrm>
          <a:prstGeom prst="rect">
            <a:avLst/>
          </a:prstGeom>
        </p:spPr>
      </p:pic>
      <p:sp>
        <p:nvSpPr>
          <p:cNvPr id="19" name="TextBox 14">
            <a:extLst>
              <a:ext uri="{FF2B5EF4-FFF2-40B4-BE49-F238E27FC236}">
                <a16:creationId xmlns:a16="http://schemas.microsoft.com/office/drawing/2014/main" id="{03BC34F0-AF85-8B8C-E400-8585765FCBE7}"/>
              </a:ext>
            </a:extLst>
          </p:cNvPr>
          <p:cNvSpPr txBox="1"/>
          <p:nvPr/>
        </p:nvSpPr>
        <p:spPr>
          <a:xfrm>
            <a:off x="788792" y="5911849"/>
            <a:ext cx="3781861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900" dirty="0"/>
              <a:t>For their participation in eight hours of IT-related challenges during Passerelles numériques  inaugural Halloween Cup on October 28, 2021.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7478D030-797D-A65D-621B-28481BEEA760}"/>
              </a:ext>
            </a:extLst>
          </p:cNvPr>
          <p:cNvSpPr txBox="1"/>
          <p:nvPr/>
        </p:nvSpPr>
        <p:spPr>
          <a:xfrm>
            <a:off x="1951209" y="4852658"/>
            <a:ext cx="2060937" cy="9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9"/>
              </a:lnSpc>
            </a:pPr>
            <a:r>
              <a:rPr lang="en-US" sz="900" b="1" dirty="0">
                <a:solidFill>
                  <a:schemeClr val="bg1"/>
                </a:solidFill>
              </a:rPr>
              <a:t>Third Place in Coding Challenge</a:t>
            </a:r>
            <a:endParaRPr lang="en-US" sz="900" b="1" spc="-11" dirty="0">
              <a:solidFill>
                <a:schemeClr val="bg1"/>
              </a:solidFill>
              <a:latin typeface="Inter Bold"/>
            </a:endParaRP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BFD6BF8A-DFBC-D7FC-FD8E-3E26F0135EC3}"/>
              </a:ext>
            </a:extLst>
          </p:cNvPr>
          <p:cNvSpPr txBox="1"/>
          <p:nvPr/>
        </p:nvSpPr>
        <p:spPr>
          <a:xfrm>
            <a:off x="766843" y="5617771"/>
            <a:ext cx="4308351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50"/>
              </a:lnSpc>
              <a:spcBef>
                <a:spcPct val="0"/>
              </a:spcBef>
            </a:pPr>
            <a:r>
              <a:rPr lang="en-US" sz="1300" b="1" spc="-49" dirty="0">
                <a:solidFill>
                  <a:srgbClr val="000000"/>
                </a:solidFill>
                <a:latin typeface="Inter Bold"/>
              </a:rPr>
              <a:t>SOPHON SEN       PHEARUN CHHUN        KHY PHAT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04BE7F36-3AEE-6099-177A-A8456B9ED068}"/>
              </a:ext>
            </a:extLst>
          </p:cNvPr>
          <p:cNvSpPr txBox="1"/>
          <p:nvPr/>
        </p:nvSpPr>
        <p:spPr>
          <a:xfrm>
            <a:off x="1454839" y="6304955"/>
            <a:ext cx="3729258" cy="138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900" dirty="0"/>
              <a:t>Presented to </a:t>
            </a: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763B8833-D8B9-E1D1-8C69-89F990EE63B1}"/>
              </a:ext>
            </a:extLst>
          </p:cNvPr>
          <p:cNvSpPr txBox="1"/>
          <p:nvPr/>
        </p:nvSpPr>
        <p:spPr>
          <a:xfrm>
            <a:off x="744447" y="4978566"/>
            <a:ext cx="1268821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1"/>
              </a:lnSpc>
            </a:pPr>
            <a:r>
              <a:rPr lang="en-US" sz="869" spc="-17" dirty="0">
                <a:solidFill>
                  <a:srgbClr val="000000"/>
                </a:solidFill>
                <a:latin typeface="Inter Bold"/>
              </a:rPr>
              <a:t>Ronan OGOR</a:t>
            </a:r>
            <a:endParaRPr lang="en-US" sz="400" spc="-1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991"/>
              </a:lnSpc>
            </a:pPr>
            <a:r>
              <a:rPr lang="en-US" sz="509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Coordinator &amp; Pedagogical advisor</a:t>
            </a:r>
          </a:p>
          <a:p>
            <a:pPr algn="ctr">
              <a:lnSpc>
                <a:spcPts val="580"/>
              </a:lnSpc>
            </a:pPr>
            <a:r>
              <a:rPr lang="en-US" sz="509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Passerelles numériques Cambodia  </a:t>
            </a: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596D2874-BB63-8221-90F7-19EEDCC06596}"/>
              </a:ext>
            </a:extLst>
          </p:cNvPr>
          <p:cNvSpPr txBox="1"/>
          <p:nvPr/>
        </p:nvSpPr>
        <p:spPr>
          <a:xfrm>
            <a:off x="2257844" y="4899622"/>
            <a:ext cx="1268821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1"/>
              </a:lnSpc>
            </a:pPr>
            <a:r>
              <a:rPr lang="en-US" sz="869" spc="-17" dirty="0">
                <a:solidFill>
                  <a:srgbClr val="000000"/>
                </a:solidFill>
                <a:latin typeface="Inter Bold"/>
              </a:rPr>
              <a:t>Jun Rey ANSING</a:t>
            </a:r>
            <a:endParaRPr lang="en-US" sz="400" spc="-1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991"/>
              </a:lnSpc>
            </a:pPr>
            <a:r>
              <a:rPr lang="en-US" sz="509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Innovative Technology Coordinator</a:t>
            </a:r>
          </a:p>
          <a:p>
            <a:pPr algn="ctr">
              <a:lnSpc>
                <a:spcPts val="580"/>
              </a:lnSpc>
            </a:pPr>
            <a:r>
              <a:rPr lang="en-US" sz="509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Passerelles numériques Philippines</a:t>
            </a: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A2A1398A-96B7-585C-C72A-78F67AF76A1E}"/>
              </a:ext>
            </a:extLst>
          </p:cNvPr>
          <p:cNvSpPr txBox="1"/>
          <p:nvPr/>
        </p:nvSpPr>
        <p:spPr>
          <a:xfrm>
            <a:off x="3521163" y="4899621"/>
            <a:ext cx="1268821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1"/>
              </a:lnSpc>
            </a:pPr>
            <a:r>
              <a:rPr lang="en-US" sz="869" spc="-17" dirty="0">
                <a:solidFill>
                  <a:srgbClr val="000000"/>
                </a:solidFill>
                <a:latin typeface="Inter Bold"/>
              </a:rPr>
              <a:t>Lucas SINROD</a:t>
            </a:r>
          </a:p>
          <a:p>
            <a:pPr algn="ctr">
              <a:lnSpc>
                <a:spcPts val="991"/>
              </a:lnSpc>
            </a:pPr>
            <a:r>
              <a:rPr lang="en-US" sz="509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&amp; Training Manager</a:t>
            </a:r>
          </a:p>
          <a:p>
            <a:pPr algn="ctr">
              <a:lnSpc>
                <a:spcPts val="580"/>
              </a:lnSpc>
            </a:pPr>
            <a:r>
              <a:rPr lang="en-US" sz="509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Passerelles numériques </a:t>
            </a:r>
            <a:r>
              <a:rPr lang="en-US" sz="509" spc="-10" dirty="0">
                <a:solidFill>
                  <a:srgbClr val="000000"/>
                </a:solidFill>
                <a:latin typeface="Sanchez Bold"/>
              </a:rPr>
              <a:t>Vietnam </a:t>
            </a:r>
            <a:endParaRPr lang="en-US" sz="509" spc="-1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6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361</Words>
  <Application>Microsoft Office PowerPoint</Application>
  <PresentationFormat>Widescreen</PresentationFormat>
  <Paragraphs>117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Inter Bold</vt:lpstr>
      <vt:lpstr>Sanchez Bold</vt:lpstr>
      <vt:lpstr>Wattauchimma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KHLORP.VEAK</cp:lastModifiedBy>
  <cp:revision>37</cp:revision>
  <dcterms:created xsi:type="dcterms:W3CDTF">2023-03-12T09:42:53Z</dcterms:created>
  <dcterms:modified xsi:type="dcterms:W3CDTF">2023-05-20T03:31:04Z</dcterms:modified>
</cp:coreProperties>
</file>