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1ADCCE-666D-418A-A2F9-0D478122167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157639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ADCCE-666D-418A-A2F9-0D478122167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103989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ADCCE-666D-418A-A2F9-0D478122167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212579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ADCCE-666D-418A-A2F9-0D478122167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389941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ADCCE-666D-418A-A2F9-0D478122167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48062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1ADCCE-666D-418A-A2F9-0D478122167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341188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1ADCCE-666D-418A-A2F9-0D478122167B}"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231349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ADCCE-666D-418A-A2F9-0D478122167B}"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52859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ADCCE-666D-418A-A2F9-0D478122167B}"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172909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1ADCCE-666D-418A-A2F9-0D478122167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428183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1ADCCE-666D-418A-A2F9-0D478122167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90FDF-F703-4BD7-A0DC-66D4C4A28D94}" type="slidenum">
              <a:rPr lang="en-US" smtClean="0"/>
              <a:t>‹#›</a:t>
            </a:fld>
            <a:endParaRPr lang="en-US"/>
          </a:p>
        </p:txBody>
      </p:sp>
    </p:spTree>
    <p:extLst>
      <p:ext uri="{BB962C8B-B14F-4D97-AF65-F5344CB8AC3E}">
        <p14:creationId xmlns:p14="http://schemas.microsoft.com/office/powerpoint/2010/main" val="45738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ADCCE-666D-418A-A2F9-0D478122167B}" type="datetimeFigureOut">
              <a:rPr lang="en-US" smtClean="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90FDF-F703-4BD7-A0DC-66D4C4A28D94}" type="slidenum">
              <a:rPr lang="en-US" smtClean="0"/>
              <a:t>‹#›</a:t>
            </a:fld>
            <a:endParaRPr lang="en-US"/>
          </a:p>
        </p:txBody>
      </p:sp>
    </p:spTree>
    <p:extLst>
      <p:ext uri="{BB962C8B-B14F-4D97-AF65-F5344CB8AC3E}">
        <p14:creationId xmlns:p14="http://schemas.microsoft.com/office/powerpoint/2010/main" val="18294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9085" y="2886891"/>
            <a:ext cx="10998926" cy="3554819"/>
          </a:xfrm>
          <a:prstGeom prst="rect">
            <a:avLst/>
          </a:prstGeom>
          <a:noFill/>
        </p:spPr>
        <p:txBody>
          <a:bodyPr wrap="square" rtlCol="0">
            <a:spAutoFit/>
          </a:bodyPr>
          <a:lstStyle/>
          <a:p>
            <a:pPr>
              <a:lnSpc>
                <a:spcPct val="150000"/>
              </a:lnSpc>
            </a:pPr>
            <a:r>
              <a:rPr lang="en-US" sz="4400" b="1" i="1" dirty="0" smtClean="0"/>
              <a:t>L</a:t>
            </a:r>
            <a:r>
              <a:rPr lang="en-US" sz="2000" b="1" i="1" dirty="0" smtClean="0"/>
              <a:t>orem </a:t>
            </a:r>
            <a:r>
              <a:rPr lang="en-US" sz="2000" b="1" i="1" dirty="0"/>
              <a:t>Ipsum</a:t>
            </a:r>
            <a:r>
              <a:rPr lang="en-US" dirty="0"/>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endParaRPr lang="en-US" dirty="0"/>
          </a:p>
        </p:txBody>
      </p:sp>
      <p:sp>
        <p:nvSpPr>
          <p:cNvPr id="6" name="TextBox 5"/>
          <p:cNvSpPr txBox="1"/>
          <p:nvPr/>
        </p:nvSpPr>
        <p:spPr>
          <a:xfrm>
            <a:off x="849085" y="2321803"/>
            <a:ext cx="3513909" cy="800219"/>
          </a:xfrm>
          <a:prstGeom prst="rect">
            <a:avLst/>
          </a:prstGeom>
          <a:noFill/>
        </p:spPr>
        <p:txBody>
          <a:bodyPr wrap="square" rtlCol="0">
            <a:spAutoFit/>
          </a:bodyPr>
          <a:lstStyle/>
          <a:p>
            <a:r>
              <a:rPr lang="en-US" sz="2800" b="1" i="1" dirty="0" smtClean="0">
                <a:solidFill>
                  <a:srgbClr val="FF0000"/>
                </a:solidFill>
              </a:rPr>
              <a:t>What is Lorem Ipsum?</a:t>
            </a:r>
          </a:p>
          <a:p>
            <a:endParaRPr lang="en-US" dirty="0"/>
          </a:p>
        </p:txBody>
      </p:sp>
    </p:spTree>
    <p:extLst>
      <p:ext uri="{BB962C8B-B14F-4D97-AF65-F5344CB8AC3E}">
        <p14:creationId xmlns:p14="http://schemas.microsoft.com/office/powerpoint/2010/main" val="1227966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105</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KHLORP.VEAK</dc:creator>
  <cp:lastModifiedBy>KHLORP.VEAK</cp:lastModifiedBy>
  <cp:revision>2</cp:revision>
  <dcterms:created xsi:type="dcterms:W3CDTF">2023-04-17T08:45:04Z</dcterms:created>
  <dcterms:modified xsi:type="dcterms:W3CDTF">2023-04-17T09:00:17Z</dcterms:modified>
</cp:coreProperties>
</file>