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92" r:id="rId2"/>
    <p:sldId id="491" r:id="rId3"/>
    <p:sldId id="278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257" r:id="rId12"/>
    <p:sldId id="460" r:id="rId13"/>
    <p:sldId id="461" r:id="rId14"/>
    <p:sldId id="462" r:id="rId15"/>
    <p:sldId id="256" r:id="rId16"/>
    <p:sldId id="466" r:id="rId17"/>
    <p:sldId id="465" r:id="rId18"/>
    <p:sldId id="486" r:id="rId19"/>
    <p:sldId id="517" r:id="rId20"/>
    <p:sldId id="463" r:id="rId21"/>
    <p:sldId id="520" r:id="rId22"/>
    <p:sldId id="521" r:id="rId23"/>
    <p:sldId id="51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03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22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3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16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80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20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59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Answer = D, F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744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B963A-2A0C-1AB6-6DA7-A5E6B681A2C7}"/>
              </a:ext>
            </a:extLst>
          </p:cNvPr>
          <p:cNvSpPr/>
          <p:nvPr/>
        </p:nvSpPr>
        <p:spPr>
          <a:xfrm>
            <a:off x="3135522" y="2790833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F648C-540C-0822-96BF-3333E864B80E}"/>
              </a:ext>
            </a:extLst>
          </p:cNvPr>
          <p:cNvSpPr/>
          <p:nvPr/>
        </p:nvSpPr>
        <p:spPr>
          <a:xfrm>
            <a:off x="4859103" y="2790832"/>
            <a:ext cx="1723581" cy="1723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47D97-0962-44AC-552C-BA074EC56B37}"/>
              </a:ext>
            </a:extLst>
          </p:cNvPr>
          <p:cNvSpPr/>
          <p:nvPr/>
        </p:nvSpPr>
        <p:spPr>
          <a:xfrm>
            <a:off x="6582684" y="2789009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74E2F-6D0C-541B-CCCC-0AD2701EF360}"/>
              </a:ext>
            </a:extLst>
          </p:cNvPr>
          <p:cNvSpPr/>
          <p:nvPr/>
        </p:nvSpPr>
        <p:spPr>
          <a:xfrm>
            <a:off x="8306265" y="2797173"/>
            <a:ext cx="1723581" cy="17235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59ED3EE-8FEA-9304-4543-16269AC90ECA}"/>
              </a:ext>
            </a:extLst>
          </p:cNvPr>
          <p:cNvSpPr/>
          <p:nvPr/>
        </p:nvSpPr>
        <p:spPr>
          <a:xfrm rot="5400000">
            <a:off x="8122446" y="576823"/>
            <a:ext cx="367638" cy="34471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ABAB6-018C-60FF-974C-81878B1987CB}"/>
              </a:ext>
            </a:extLst>
          </p:cNvPr>
          <p:cNvCxnSpPr/>
          <p:nvPr/>
        </p:nvCxnSpPr>
        <p:spPr>
          <a:xfrm flipV="1">
            <a:off x="5831560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04E5FE-2863-E9C8-6410-BBC1602E7273}"/>
              </a:ext>
            </a:extLst>
          </p:cNvPr>
          <p:cNvSpPr txBox="1"/>
          <p:nvPr/>
        </p:nvSpPr>
        <p:spPr>
          <a:xfrm>
            <a:off x="4915340" y="5854600"/>
            <a:ext cx="216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white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7F5AE8-7DD6-1AC8-BFB5-DCC18AD4457C}"/>
              </a:ext>
            </a:extLst>
          </p:cNvPr>
          <p:cNvCxnSpPr/>
          <p:nvPr/>
        </p:nvCxnSpPr>
        <p:spPr>
          <a:xfrm flipV="1">
            <a:off x="3942884" y="4708538"/>
            <a:ext cx="0" cy="109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568F0B-5EBE-8388-38B7-AAC7EB410D82}"/>
              </a:ext>
            </a:extLst>
          </p:cNvPr>
          <p:cNvSpPr txBox="1"/>
          <p:nvPr/>
        </p:nvSpPr>
        <p:spPr>
          <a:xfrm>
            <a:off x="3026665" y="5854600"/>
            <a:ext cx="183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2017-6005-181E-9042-B41961C19162}"/>
              </a:ext>
            </a:extLst>
          </p:cNvPr>
          <p:cNvSpPr txBox="1"/>
          <p:nvPr/>
        </p:nvSpPr>
        <p:spPr>
          <a:xfrm>
            <a:off x="6959150" y="1317861"/>
            <a:ext cx="269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black </a:t>
            </a:r>
            <a:r>
              <a:rPr lang="en-US" b="1" dirty="0">
                <a:solidFill>
                  <a:schemeClr val="accent1"/>
                </a:solidFill>
              </a:rPr>
              <a:t>rectangle</a:t>
            </a:r>
            <a:r>
              <a:rPr lang="en-US" dirty="0">
                <a:solidFill>
                  <a:schemeClr val="accent1"/>
                </a:solidFill>
              </a:rPr>
              <a:t> of 2 cells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D4951-B1D1-698C-D4BE-B269D2CD6F65}"/>
              </a:ext>
            </a:extLst>
          </p:cNvPr>
          <p:cNvSpPr txBox="1"/>
          <p:nvPr/>
        </p:nvSpPr>
        <p:spPr>
          <a:xfrm>
            <a:off x="3352801" y="357069"/>
            <a:ext cx="5705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s be clear with some words….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4ED395-DE6D-70A5-B665-C33893FC9D85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BEFORE WE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9117F-F18E-A0D3-DD19-74BCC5C26255}"/>
              </a:ext>
            </a:extLst>
          </p:cNvPr>
          <p:cNvCxnSpPr>
            <a:cxnSpLocks/>
          </p:cNvCxnSpPr>
          <p:nvPr/>
        </p:nvCxnSpPr>
        <p:spPr>
          <a:xfrm>
            <a:off x="2293257" y="3610597"/>
            <a:ext cx="733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9C47F6-FEBE-638C-7128-D3292E2B25AE}"/>
              </a:ext>
            </a:extLst>
          </p:cNvPr>
          <p:cNvSpPr txBox="1"/>
          <p:nvPr/>
        </p:nvSpPr>
        <p:spPr>
          <a:xfrm>
            <a:off x="717226" y="3425931"/>
            <a:ext cx="1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This is a  </a:t>
            </a:r>
            <a:r>
              <a:rPr lang="en-US" b="1" dirty="0">
                <a:solidFill>
                  <a:schemeClr val="accent1"/>
                </a:solidFill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57957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02DE4-2D25-CE80-BB04-CA2A5D5D577E}"/>
              </a:ext>
            </a:extLst>
          </p:cNvPr>
          <p:cNvSpPr/>
          <p:nvPr/>
        </p:nvSpPr>
        <p:spPr>
          <a:xfrm>
            <a:off x="1739790" y="2273509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8DD34-201B-B81A-ED92-A1E6E9A6C80D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 4 </a:t>
            </a:r>
            <a:r>
              <a:rPr lang="en-US" b="1" dirty="0">
                <a:solidFill>
                  <a:schemeClr val="accent1"/>
                </a:solidFill>
              </a:rPr>
              <a:t>/ 4</a:t>
            </a:r>
          </a:p>
        </p:txBody>
      </p:sp>
    </p:spTree>
    <p:extLst>
      <p:ext uri="{BB962C8B-B14F-4D97-AF65-F5344CB8AC3E}">
        <p14:creationId xmlns:p14="http://schemas.microsoft.com/office/powerpoint/2010/main" val="276960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B97978-0B0B-42B5-740E-AE9AF6917DD2}"/>
              </a:ext>
            </a:extLst>
          </p:cNvPr>
          <p:cNvSpPr txBox="1"/>
          <p:nvPr/>
        </p:nvSpPr>
        <p:spPr>
          <a:xfrm>
            <a:off x="1308984" y="1542967"/>
            <a:ext cx="1019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Encoding is the process of </a:t>
            </a:r>
            <a:r>
              <a:rPr lang="en-US" sz="2400" b="1" dirty="0"/>
              <a:t>putting information </a:t>
            </a:r>
            <a:r>
              <a:rPr lang="en-US" sz="2400" dirty="0"/>
              <a:t>(image, text, sound, programs) into a </a:t>
            </a:r>
            <a:r>
              <a:rPr lang="en-US" sz="2400" b="1" dirty="0"/>
              <a:t>specialized text or binary format</a:t>
            </a:r>
            <a:r>
              <a:rPr lang="en-US" sz="2400" dirty="0"/>
              <a:t>, to store them on 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F289C-3D7C-E845-0448-9FB973261FBA}"/>
              </a:ext>
            </a:extLst>
          </p:cNvPr>
          <p:cNvSpPr txBox="1"/>
          <p:nvPr/>
        </p:nvSpPr>
        <p:spPr>
          <a:xfrm>
            <a:off x="-1" y="0"/>
            <a:ext cx="193744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580699-3BB5-73FD-2A6A-3BD12D6DBA44}"/>
              </a:ext>
            </a:extLst>
          </p:cNvPr>
          <p:cNvSpPr txBox="1"/>
          <p:nvPr/>
        </p:nvSpPr>
        <p:spPr>
          <a:xfrm>
            <a:off x="4004563" y="481583"/>
            <a:ext cx="5117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What is encoding ?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3943D25-6AB8-F386-60C7-8A63F0575741}"/>
              </a:ext>
            </a:extLst>
          </p:cNvPr>
          <p:cNvSpPr/>
          <p:nvPr/>
        </p:nvSpPr>
        <p:spPr>
          <a:xfrm rot="16200000">
            <a:off x="4837073" y="3494781"/>
            <a:ext cx="484632" cy="13653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C06AC-9DA4-5749-660B-FE1AEF57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96" y="4495974"/>
            <a:ext cx="2143125" cy="214312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A0ED926-1866-14C2-0C6C-EB04A1C1CD74}"/>
              </a:ext>
            </a:extLst>
          </p:cNvPr>
          <p:cNvSpPr/>
          <p:nvPr/>
        </p:nvSpPr>
        <p:spPr>
          <a:xfrm>
            <a:off x="2473073" y="3225483"/>
            <a:ext cx="1531490" cy="15314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EF6F99-BD13-4C2E-65B9-D1C8865A0ACF}"/>
              </a:ext>
            </a:extLst>
          </p:cNvPr>
          <p:cNvGrpSpPr/>
          <p:nvPr/>
        </p:nvGrpSpPr>
        <p:grpSpPr>
          <a:xfrm>
            <a:off x="2732267" y="3486482"/>
            <a:ext cx="916796" cy="1009492"/>
            <a:chOff x="5241048" y="3500182"/>
            <a:chExt cx="916796" cy="10094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AE49A-B794-8B76-42A9-940612078653}"/>
                </a:ext>
              </a:extLst>
            </p:cNvPr>
            <p:cNvSpPr/>
            <p:nvPr/>
          </p:nvSpPr>
          <p:spPr>
            <a:xfrm>
              <a:off x="5447279" y="3893472"/>
              <a:ext cx="392168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F441FE-5AB7-52BD-CAB1-C3D68A9202D5}"/>
                </a:ext>
              </a:extLst>
            </p:cNvPr>
            <p:cNvSpPr/>
            <p:nvPr/>
          </p:nvSpPr>
          <p:spPr>
            <a:xfrm>
              <a:off x="5633216" y="3698920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67E4BC5-149A-1DC1-3A5F-E025B9F95B38}"/>
                </a:ext>
              </a:extLst>
            </p:cNvPr>
            <p:cNvSpPr/>
            <p:nvPr/>
          </p:nvSpPr>
          <p:spPr>
            <a:xfrm>
              <a:off x="5241048" y="3893472"/>
              <a:ext cx="206231" cy="206231"/>
            </a:xfrm>
            <a:prstGeom prst="rect">
              <a:avLst/>
            </a:prstGeom>
            <a:solidFill>
              <a:srgbClr val="FFB8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A2F8B1-CA05-1B27-DFA4-F84FA445185C}"/>
                </a:ext>
              </a:extLst>
            </p:cNvPr>
            <p:cNvSpPr/>
            <p:nvPr/>
          </p:nvSpPr>
          <p:spPr>
            <a:xfrm>
              <a:off x="5633216" y="4088024"/>
              <a:ext cx="206231" cy="206231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B8F26C-23B7-CC43-23FE-14EEB238C368}"/>
                </a:ext>
              </a:extLst>
            </p:cNvPr>
            <p:cNvSpPr/>
            <p:nvPr/>
          </p:nvSpPr>
          <p:spPr>
            <a:xfrm>
              <a:off x="5839447" y="3500182"/>
              <a:ext cx="318397" cy="1009492"/>
            </a:xfrm>
            <a:prstGeom prst="rect">
              <a:avLst/>
            </a:prstGeom>
            <a:solidFill>
              <a:srgbClr val="009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D9A0B-ACE1-09C4-B153-AA67E8939909}"/>
              </a:ext>
            </a:extLst>
          </p:cNvPr>
          <p:cNvCxnSpPr>
            <a:cxnSpLocks/>
          </p:cNvCxnSpPr>
          <p:nvPr/>
        </p:nvCxnSpPr>
        <p:spPr>
          <a:xfrm flipV="1">
            <a:off x="1839901" y="4362624"/>
            <a:ext cx="714734" cy="50490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D7D61-5412-0E77-4018-2B20F9A44BD2}"/>
              </a:ext>
            </a:extLst>
          </p:cNvPr>
          <p:cNvSpPr txBox="1"/>
          <p:nvPr/>
        </p:nvSpPr>
        <p:spPr>
          <a:xfrm>
            <a:off x="5969000" y="3623960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ORANGE 0 2</a:t>
            </a:r>
          </a:p>
          <a:p>
            <a:r>
              <a:rPr lang="en-US" dirty="0">
                <a:latin typeface="Consolas" panose="020B0609020204030204" pitchFamily="49" charset="0"/>
              </a:rPr>
              <a:t>BLUE 	1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1</a:t>
            </a:r>
          </a:p>
          <a:p>
            <a:r>
              <a:rPr lang="en-US" dirty="0">
                <a:latin typeface="Consolas" panose="020B0609020204030204" pitchFamily="49" charset="0"/>
              </a:rPr>
              <a:t>BLUE 	3 2</a:t>
            </a:r>
          </a:p>
          <a:p>
            <a:r>
              <a:rPr lang="en-US" dirty="0">
                <a:latin typeface="Consolas" panose="020B0609020204030204" pitchFamily="49" charset="0"/>
              </a:rPr>
              <a:t>BLUE 	3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5826F-3E99-E609-63A0-A6DEEBB388A7}"/>
              </a:ext>
            </a:extLst>
          </p:cNvPr>
          <p:cNvSpPr txBox="1"/>
          <p:nvPr/>
        </p:nvSpPr>
        <p:spPr>
          <a:xfrm>
            <a:off x="6076138" y="5224523"/>
            <a:ext cx="147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Text encoding</a:t>
            </a:r>
          </a:p>
          <a:p>
            <a:r>
              <a:rPr lang="en-US" i="1" dirty="0"/>
              <a:t>Of the 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5ADF1-659D-C613-6CEA-4C7D53BEE519}"/>
              </a:ext>
            </a:extLst>
          </p:cNvPr>
          <p:cNvSpPr txBox="1"/>
          <p:nvPr/>
        </p:nvSpPr>
        <p:spPr>
          <a:xfrm>
            <a:off x="9003917" y="3617279"/>
            <a:ext cx="180340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01 00 01</a:t>
            </a:r>
          </a:p>
          <a:p>
            <a:r>
              <a:rPr lang="en-US" dirty="0">
                <a:latin typeface="Consolas" panose="020B0609020204030204" pitchFamily="49" charset="0"/>
              </a:rPr>
              <a:t>10 01 10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10 11 01</a:t>
            </a:r>
          </a:p>
          <a:p>
            <a:r>
              <a:rPr lang="en-US" dirty="0">
                <a:latin typeface="Consolas" panose="020B0609020204030204" pitchFamily="49" charset="0"/>
              </a:rPr>
              <a:t>10 11 10</a:t>
            </a:r>
          </a:p>
          <a:p>
            <a:r>
              <a:rPr lang="en-US" dirty="0">
                <a:latin typeface="Consolas" panose="020B0609020204030204" pitchFamily="49" charset="0"/>
              </a:rPr>
              <a:t>10 11 11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F31CDD-A262-7DF5-E07B-EAF6867A32C7}"/>
              </a:ext>
            </a:extLst>
          </p:cNvPr>
          <p:cNvSpPr txBox="1"/>
          <p:nvPr/>
        </p:nvSpPr>
        <p:spPr>
          <a:xfrm>
            <a:off x="9111055" y="5217842"/>
            <a:ext cx="168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Binary encoding</a:t>
            </a:r>
          </a:p>
          <a:p>
            <a:r>
              <a:rPr lang="en-US" i="1" dirty="0"/>
              <a:t>Of the image</a:t>
            </a:r>
          </a:p>
        </p:txBody>
      </p:sp>
    </p:spTree>
    <p:extLst>
      <p:ext uri="{BB962C8B-B14F-4D97-AF65-F5344CB8AC3E}">
        <p14:creationId xmlns:p14="http://schemas.microsoft.com/office/powerpoint/2010/main" val="220491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9F37E5-01DD-AB13-C1B6-DB4A012053A3}"/>
              </a:ext>
            </a:extLst>
          </p:cNvPr>
          <p:cNvSpPr txBox="1"/>
          <p:nvPr/>
        </p:nvSpPr>
        <p:spPr>
          <a:xfrm>
            <a:off x="2437787" y="1653405"/>
            <a:ext cx="7316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/>
              <a:t>CHALLENGE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3E0279-B8B8-F73A-C7B2-0BD4EE4C6D6D}"/>
              </a:ext>
            </a:extLst>
          </p:cNvPr>
          <p:cNvGrpSpPr/>
          <p:nvPr/>
        </p:nvGrpSpPr>
        <p:grpSpPr>
          <a:xfrm rot="20233114">
            <a:off x="4490043" y="3934192"/>
            <a:ext cx="2743200" cy="914400"/>
            <a:chOff x="4490043" y="3934192"/>
            <a:chExt cx="27432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06272D-F496-B695-6E10-BA1D50C49322}"/>
                </a:ext>
              </a:extLst>
            </p:cNvPr>
            <p:cNvSpPr/>
            <p:nvPr/>
          </p:nvSpPr>
          <p:spPr>
            <a:xfrm>
              <a:off x="44900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70ABB-C0E9-1E43-B47F-F429AD2E7E2B}"/>
                </a:ext>
              </a:extLst>
            </p:cNvPr>
            <p:cNvSpPr/>
            <p:nvPr/>
          </p:nvSpPr>
          <p:spPr>
            <a:xfrm>
              <a:off x="5404443" y="3934192"/>
              <a:ext cx="914400" cy="914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084A1-CBEC-6281-F9BA-9272B00BA0E5}"/>
                </a:ext>
              </a:extLst>
            </p:cNvPr>
            <p:cNvSpPr/>
            <p:nvPr/>
          </p:nvSpPr>
          <p:spPr>
            <a:xfrm>
              <a:off x="6318843" y="3934192"/>
              <a:ext cx="914400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4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6E6B5D-9047-37AE-A0F9-654F6304D1AA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4BD95F8-123E-A142-5771-66B43E44413B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54251-74CB-0908-3302-43973F443F03}"/>
              </a:ext>
            </a:extLst>
          </p:cNvPr>
          <p:cNvSpPr txBox="1"/>
          <p:nvPr/>
        </p:nvSpPr>
        <p:spPr>
          <a:xfrm>
            <a:off x="1118302" y="1510791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black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F1E68-97A8-8FA1-4864-E5BF8910123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908EC-49E5-C22B-E533-FFA0B3832DB1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2C5B27-C3B5-E17E-8EAD-323574CBF0E6}"/>
              </a:ext>
            </a:extLst>
          </p:cNvPr>
          <p:cNvSpPr txBox="1"/>
          <p:nvPr/>
        </p:nvSpPr>
        <p:spPr>
          <a:xfrm>
            <a:off x="2884705" y="2850751"/>
            <a:ext cx="664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Which one of the follow image are correct, regarding the rules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18C67-169D-7594-1728-6C252B685050}"/>
              </a:ext>
            </a:extLst>
          </p:cNvPr>
          <p:cNvSpPr/>
          <p:nvPr/>
        </p:nvSpPr>
        <p:spPr>
          <a:xfrm>
            <a:off x="598705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F344B-A9A9-1BF8-0BDB-E4B6D2AF29BB}"/>
              </a:ext>
            </a:extLst>
          </p:cNvPr>
          <p:cNvSpPr/>
          <p:nvPr/>
        </p:nvSpPr>
        <p:spPr>
          <a:xfrm>
            <a:off x="15131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ECB5D-C076-D0DB-4A39-73AF5199EA57}"/>
              </a:ext>
            </a:extLst>
          </p:cNvPr>
          <p:cNvSpPr/>
          <p:nvPr/>
        </p:nvSpPr>
        <p:spPr>
          <a:xfrm>
            <a:off x="2427505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E7CFC0-6EB9-CCAA-46D3-E72FCE96AF82}"/>
              </a:ext>
            </a:extLst>
          </p:cNvPr>
          <p:cNvSpPr/>
          <p:nvPr/>
        </p:nvSpPr>
        <p:spPr>
          <a:xfrm>
            <a:off x="5987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F9257-5532-C4EB-78FE-58B59D5853D4}"/>
              </a:ext>
            </a:extLst>
          </p:cNvPr>
          <p:cNvSpPr/>
          <p:nvPr/>
        </p:nvSpPr>
        <p:spPr>
          <a:xfrm>
            <a:off x="1513105" y="545174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DA3FF-BAFC-F1E6-7A56-38ECDF9EADBE}"/>
              </a:ext>
            </a:extLst>
          </p:cNvPr>
          <p:cNvSpPr/>
          <p:nvPr/>
        </p:nvSpPr>
        <p:spPr>
          <a:xfrm>
            <a:off x="2427505" y="545174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7B5C72-07BE-7642-7601-2E9AC98E7F17}"/>
              </a:ext>
            </a:extLst>
          </p:cNvPr>
          <p:cNvSpPr/>
          <p:nvPr/>
        </p:nvSpPr>
        <p:spPr>
          <a:xfrm>
            <a:off x="44438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B8E48-6B38-5E22-5C9E-6B8F83D93842}"/>
              </a:ext>
            </a:extLst>
          </p:cNvPr>
          <p:cNvSpPr/>
          <p:nvPr/>
        </p:nvSpPr>
        <p:spPr>
          <a:xfrm>
            <a:off x="5358259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87E7-F15B-DA76-D398-77EC60117E22}"/>
              </a:ext>
            </a:extLst>
          </p:cNvPr>
          <p:cNvSpPr/>
          <p:nvPr/>
        </p:nvSpPr>
        <p:spPr>
          <a:xfrm>
            <a:off x="6272659" y="3895038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B28E24-26AC-3CC3-025C-036FFBC0B936}"/>
              </a:ext>
            </a:extLst>
          </p:cNvPr>
          <p:cNvSpPr/>
          <p:nvPr/>
        </p:nvSpPr>
        <p:spPr>
          <a:xfrm>
            <a:off x="44438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117F7-0A0B-042D-12E3-C75FC2150C5B}"/>
              </a:ext>
            </a:extLst>
          </p:cNvPr>
          <p:cNvSpPr/>
          <p:nvPr/>
        </p:nvSpPr>
        <p:spPr>
          <a:xfrm>
            <a:off x="5358259" y="5446957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DE7683-4270-7993-D132-A792E7E0B410}"/>
              </a:ext>
            </a:extLst>
          </p:cNvPr>
          <p:cNvSpPr/>
          <p:nvPr/>
        </p:nvSpPr>
        <p:spPr>
          <a:xfrm>
            <a:off x="6272659" y="5446957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B84DD8-D057-CF9A-2FAD-0DF9D9A05230}"/>
              </a:ext>
            </a:extLst>
          </p:cNvPr>
          <p:cNvSpPr/>
          <p:nvPr/>
        </p:nvSpPr>
        <p:spPr>
          <a:xfrm>
            <a:off x="7187059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F2F8B-BAD3-2C72-ABA9-407B99574E80}"/>
              </a:ext>
            </a:extLst>
          </p:cNvPr>
          <p:cNvSpPr/>
          <p:nvPr/>
        </p:nvSpPr>
        <p:spPr>
          <a:xfrm>
            <a:off x="8900524" y="3895038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FC1FD0-1E41-DB4C-3262-C38373258328}"/>
              </a:ext>
            </a:extLst>
          </p:cNvPr>
          <p:cNvSpPr/>
          <p:nvPr/>
        </p:nvSpPr>
        <p:spPr>
          <a:xfrm>
            <a:off x="98860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50D52D-4B9F-34E6-C861-78640C8E100C}"/>
              </a:ext>
            </a:extLst>
          </p:cNvPr>
          <p:cNvSpPr/>
          <p:nvPr/>
        </p:nvSpPr>
        <p:spPr>
          <a:xfrm>
            <a:off x="10800441" y="5438370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43272E-9C7A-ACFE-4573-DF3C311A99C0}"/>
              </a:ext>
            </a:extLst>
          </p:cNvPr>
          <p:cNvSpPr/>
          <p:nvPr/>
        </p:nvSpPr>
        <p:spPr>
          <a:xfrm>
            <a:off x="8971641" y="543837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AE251-0029-AEA0-F281-24936D51DA24}"/>
              </a:ext>
            </a:extLst>
          </p:cNvPr>
          <p:cNvSpPr txBox="1"/>
          <p:nvPr/>
        </p:nvSpPr>
        <p:spPr>
          <a:xfrm>
            <a:off x="102458" y="416757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8CE30-B9E8-00C8-C752-E09A72D0935F}"/>
              </a:ext>
            </a:extLst>
          </p:cNvPr>
          <p:cNvSpPr txBox="1"/>
          <p:nvPr/>
        </p:nvSpPr>
        <p:spPr>
          <a:xfrm>
            <a:off x="102458" y="5786822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53297-74DA-AAB3-9986-B609BCF275BE}"/>
              </a:ext>
            </a:extLst>
          </p:cNvPr>
          <p:cNvSpPr txBox="1"/>
          <p:nvPr/>
        </p:nvSpPr>
        <p:spPr>
          <a:xfrm>
            <a:off x="3947612" y="421043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CE73D-3208-193E-CE54-6F36463109DC}"/>
              </a:ext>
            </a:extLst>
          </p:cNvPr>
          <p:cNvSpPr txBox="1"/>
          <p:nvPr/>
        </p:nvSpPr>
        <p:spPr>
          <a:xfrm>
            <a:off x="3947612" y="582968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A83D7-FF8B-9DB6-B433-CCE779DFF3D9}"/>
              </a:ext>
            </a:extLst>
          </p:cNvPr>
          <p:cNvSpPr txBox="1"/>
          <p:nvPr/>
        </p:nvSpPr>
        <p:spPr>
          <a:xfrm>
            <a:off x="8441192" y="412826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4400E-A091-91CF-06AD-C342D7F91621}"/>
              </a:ext>
            </a:extLst>
          </p:cNvPr>
          <p:cNvSpPr txBox="1"/>
          <p:nvPr/>
        </p:nvSpPr>
        <p:spPr>
          <a:xfrm>
            <a:off x="8441192" y="574751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0F6E41-BD54-4C6E-BAC6-4E6F09C1697D}"/>
              </a:ext>
            </a:extLst>
          </p:cNvPr>
          <p:cNvSpPr/>
          <p:nvPr/>
        </p:nvSpPr>
        <p:spPr>
          <a:xfrm>
            <a:off x="3799105" y="3907598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E6CC5A-9322-D599-6360-6E91A820BBD8}"/>
              </a:ext>
            </a:extLst>
          </p:cNvPr>
          <p:cNvSpPr/>
          <p:nvPr/>
        </p:nvSpPr>
        <p:spPr>
          <a:xfrm>
            <a:off x="8142850" y="5557150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1E62F-3D63-7D2D-C40F-076EEBD22B36}"/>
              </a:ext>
            </a:extLst>
          </p:cNvPr>
          <p:cNvSpPr txBox="1"/>
          <p:nvPr/>
        </p:nvSpPr>
        <p:spPr>
          <a:xfrm>
            <a:off x="1114294" y="127530"/>
            <a:ext cx="498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 the </a:t>
            </a:r>
            <a:r>
              <a:rPr lang="en-US" sz="2800" b="1" dirty="0"/>
              <a:t>possible values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8FC95-52BE-E98D-0CDF-DD7869CB9DBF}"/>
              </a:ext>
            </a:extLst>
          </p:cNvPr>
          <p:cNvSpPr/>
          <p:nvPr/>
        </p:nvSpPr>
        <p:spPr>
          <a:xfrm>
            <a:off x="420174" y="159899"/>
            <a:ext cx="555923" cy="5559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D1B99-E46B-CD15-E325-C4E12A4B680D}"/>
              </a:ext>
            </a:extLst>
          </p:cNvPr>
          <p:cNvSpPr txBox="1"/>
          <p:nvPr/>
        </p:nvSpPr>
        <p:spPr>
          <a:xfrm>
            <a:off x="1118302" y="1510791"/>
            <a:ext cx="4779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6F17B-F66F-CCD0-2699-64BD9C1ADB5C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3B564-493D-BD6B-6FD8-6361E6867F98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157198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</a:t>
                      </a:r>
                      <a:r>
                        <a:rPr lang="en-US" sz="20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2    Last 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</a:t>
                      </a:r>
                    </a:p>
                    <a:p>
                      <a:r>
                        <a:rPr lang="en-US" sz="2000" dirty="0"/>
                        <a:t>01</a:t>
                      </a:r>
                    </a:p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953571" y="421843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D3453-36F8-AA54-7AB1-505D4D8E9E0A}"/>
              </a:ext>
            </a:extLst>
          </p:cNvPr>
          <p:cNvSpPr/>
          <p:nvPr/>
        </p:nvSpPr>
        <p:spPr>
          <a:xfrm>
            <a:off x="5172630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77B20-9F27-4A35-5C30-95CEC7338E00}"/>
              </a:ext>
            </a:extLst>
          </p:cNvPr>
          <p:cNvSpPr/>
          <p:nvPr/>
        </p:nvSpPr>
        <p:spPr>
          <a:xfrm>
            <a:off x="6087030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F42A7D-F972-C3F1-0D25-7271DC86D19E}"/>
              </a:ext>
            </a:extLst>
          </p:cNvPr>
          <p:cNvSpPr/>
          <p:nvPr/>
        </p:nvSpPr>
        <p:spPr>
          <a:xfrm>
            <a:off x="7001430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299863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665708" y="4173689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4B0360-A79C-5472-56F1-B9FABE347864}"/>
              </a:ext>
            </a:extLst>
          </p:cNvPr>
          <p:cNvGraphicFramePr>
            <a:graphicFrameLocks noGrp="1"/>
          </p:cNvGraphicFramePr>
          <p:nvPr/>
        </p:nvGraphicFramePr>
        <p:xfrm>
          <a:off x="6676444" y="1427258"/>
          <a:ext cx="4115433" cy="140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811">
                  <a:extLst>
                    <a:ext uri="{9D8B030D-6E8A-4147-A177-3AD203B41FA5}">
                      <a16:colId xmlns:a16="http://schemas.microsoft.com/office/drawing/2014/main" val="4124760097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1033755852"/>
                    </a:ext>
                  </a:extLst>
                </a:gridCol>
                <a:gridCol w="1371811">
                  <a:extLst>
                    <a:ext uri="{9D8B030D-6E8A-4147-A177-3AD203B41FA5}">
                      <a16:colId xmlns:a16="http://schemas.microsoft.com/office/drawing/2014/main" val="4151777020"/>
                    </a:ext>
                  </a:extLst>
                </a:gridCol>
              </a:tblGrid>
              <a:tr h="376179"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Encoding in decimal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Encoding in binary</a:t>
                      </a:r>
                      <a:endParaRPr lang="en-US" sz="12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683255"/>
                  </a:ext>
                </a:extLst>
              </a:tr>
              <a:tr h="943877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 </a:t>
                      </a:r>
                      <a:r>
                        <a:rPr lang="en-US" sz="1200" i="1" dirty="0"/>
                        <a:t> First position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i="1" dirty="0"/>
                        <a:t>1    Second position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2    Last position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  <a:p>
                      <a:r>
                        <a:rPr lang="en-US" sz="1200" dirty="0"/>
                        <a:t>01</a:t>
                      </a:r>
                    </a:p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3365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A5D396-1D54-E8AF-99A0-36B4CD12A1BF}"/>
              </a:ext>
            </a:extLst>
          </p:cNvPr>
          <p:cNvSpPr txBox="1"/>
          <p:nvPr/>
        </p:nvSpPr>
        <p:spPr>
          <a:xfrm>
            <a:off x="2715433" y="556910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E3655-CB90-1B4C-5560-DC85B0F17470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1E2BA-B07C-18CE-FEC7-9F655258AAC6}"/>
              </a:ext>
            </a:extLst>
          </p:cNvPr>
          <p:cNvSpPr txBox="1"/>
          <p:nvPr/>
        </p:nvSpPr>
        <p:spPr>
          <a:xfrm rot="804842">
            <a:off x="9953571" y="319922"/>
            <a:ext cx="1959511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1</a:t>
            </a:r>
          </a:p>
        </p:txBody>
      </p:sp>
    </p:spTree>
    <p:extLst>
      <p:ext uri="{BB962C8B-B14F-4D97-AF65-F5344CB8AC3E}">
        <p14:creationId xmlns:p14="http://schemas.microsoft.com/office/powerpoint/2010/main" val="36893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56CD9-7AE1-5B37-214D-B9B92C9F60A8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68F1-B005-31CA-2C4C-374BB04616D2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5981E-F5D9-6C51-A71F-C8EB7BE295F9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CAE8D1-7C1E-D697-E115-D4C0447AF9CA}"/>
              </a:ext>
            </a:extLst>
          </p:cNvPr>
          <p:cNvGraphicFramePr>
            <a:graphicFrameLocks noGrp="1"/>
          </p:cNvGraphicFramePr>
          <p:nvPr/>
        </p:nvGraphicFramePr>
        <p:xfrm>
          <a:off x="1118302" y="3689684"/>
          <a:ext cx="9906000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1</a:t>
                      </a:r>
                      <a:r>
                        <a:rPr lang="en-US" sz="2000" baseline="30000" dirty="0"/>
                        <a:t>st</a:t>
                      </a:r>
                      <a:r>
                        <a:rPr lang="en-US" sz="200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  WHITE</a:t>
                      </a:r>
                    </a:p>
                    <a:p>
                      <a:r>
                        <a:rPr lang="en-US" sz="200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CF0E33A-F37A-ACB5-EB90-0F2F51CAFE64}"/>
              </a:ext>
            </a:extLst>
          </p:cNvPr>
          <p:cNvSpPr txBox="1"/>
          <p:nvPr/>
        </p:nvSpPr>
        <p:spPr>
          <a:xfrm>
            <a:off x="206498" y="4924124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E0073-99F1-9517-69AB-9362FF058B12}"/>
              </a:ext>
            </a:extLst>
          </p:cNvPr>
          <p:cNvSpPr txBox="1"/>
          <p:nvPr/>
        </p:nvSpPr>
        <p:spPr>
          <a:xfrm>
            <a:off x="259298" y="552276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46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80D30F-16AC-3E4C-7E10-93CF5F09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76926">
            <a:off x="4649186" y="3027709"/>
            <a:ext cx="2162674" cy="2162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935EC-6355-1DF0-D9E5-CA48887648FA}"/>
              </a:ext>
            </a:extLst>
          </p:cNvPr>
          <p:cNvSpPr txBox="1"/>
          <p:nvPr/>
        </p:nvSpPr>
        <p:spPr>
          <a:xfrm>
            <a:off x="3598314" y="1091806"/>
            <a:ext cx="48013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/>
              <a:t>GAME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5B593-9045-D2AC-8A25-659416B03CFC}"/>
              </a:ext>
            </a:extLst>
          </p:cNvPr>
          <p:cNvSpPr txBox="1"/>
          <p:nvPr/>
        </p:nvSpPr>
        <p:spPr>
          <a:xfrm>
            <a:off x="7862732" y="3429000"/>
            <a:ext cx="2363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Count your points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BBAF0-EC2D-7F0B-D18A-2B02AF7BED57}"/>
              </a:ext>
            </a:extLst>
          </p:cNvPr>
          <p:cNvSpPr txBox="1"/>
          <p:nvPr/>
        </p:nvSpPr>
        <p:spPr>
          <a:xfrm>
            <a:off x="1684503" y="3416548"/>
            <a:ext cx="1982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Many answers possible</a:t>
            </a:r>
          </a:p>
        </p:txBody>
      </p:sp>
    </p:spTree>
    <p:extLst>
      <p:ext uri="{BB962C8B-B14F-4D97-AF65-F5344CB8AC3E}">
        <p14:creationId xmlns:p14="http://schemas.microsoft.com/office/powerpoint/2010/main" val="284368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2363414" y="4173689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375FB-518A-1CBF-8219-95CE5D0FD076}"/>
              </a:ext>
            </a:extLst>
          </p:cNvPr>
          <p:cNvSpPr txBox="1"/>
          <p:nvPr/>
        </p:nvSpPr>
        <p:spPr>
          <a:xfrm>
            <a:off x="6054040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3B4E8-52AC-72A5-D9BA-76F350F071DB}"/>
              </a:ext>
            </a:extLst>
          </p:cNvPr>
          <p:cNvSpPr txBox="1"/>
          <p:nvPr/>
        </p:nvSpPr>
        <p:spPr>
          <a:xfrm>
            <a:off x="9444668" y="4096494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2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CA396382-A8FE-2A86-AC9F-1E67C6218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576841"/>
              </p:ext>
            </p:extLst>
          </p:nvPr>
        </p:nvGraphicFramePr>
        <p:xfrm>
          <a:off x="6651883" y="1536066"/>
          <a:ext cx="4007148" cy="149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716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1335716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0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Encoding in decimal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Encoding in binary</a:t>
                      </a:r>
                      <a:endParaRPr lang="en-US" sz="10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1</a:t>
                      </a:r>
                      <a:r>
                        <a:rPr lang="en-US" sz="1050" baseline="30000" dirty="0"/>
                        <a:t>st</a:t>
                      </a:r>
                      <a:r>
                        <a:rPr lang="en-US" sz="1050" dirty="0"/>
                        <a:t>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2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4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Color of the 3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   WHITE</a:t>
                      </a:r>
                    </a:p>
                    <a:p>
                      <a:r>
                        <a:rPr lang="en-US" sz="1050" dirty="0"/>
                        <a:t>1 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  <a:p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70502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0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625CD7-2BFC-8CBE-E70C-F8D81F1349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A0830-1C86-CF1A-0B33-B308EDEED160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056CD9-7AE1-5B37-214D-B9B92C9F60A8}"/>
              </a:ext>
            </a:extLst>
          </p:cNvPr>
          <p:cNvSpPr/>
          <p:nvPr/>
        </p:nvSpPr>
        <p:spPr>
          <a:xfrm>
            <a:off x="7041285" y="860885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68F1-B005-31CA-2C4C-374BB04616D2}"/>
              </a:ext>
            </a:extLst>
          </p:cNvPr>
          <p:cNvSpPr/>
          <p:nvPr/>
        </p:nvSpPr>
        <p:spPr>
          <a:xfrm>
            <a:off x="79556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55981E-F5D9-6C51-A71F-C8EB7BE295F9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09CAE8D1-7C1E-D697-E115-D4C0447A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25543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  First position</a:t>
                      </a:r>
                    </a:p>
                    <a:p>
                      <a:r>
                        <a:rPr lang="en-US" sz="2000" dirty="0"/>
                        <a:t>B  Second position</a:t>
                      </a:r>
                    </a:p>
                    <a:p>
                      <a:r>
                        <a:rPr lang="en-US" sz="2000" dirty="0"/>
                        <a:t>C  Third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</a:t>
                      </a:r>
                    </a:p>
                    <a:p>
                      <a:r>
                        <a:rPr lang="en-US" sz="2000" dirty="0"/>
                        <a:t>1011</a:t>
                      </a:r>
                    </a:p>
                    <a:p>
                      <a:r>
                        <a:rPr lang="en-US" sz="20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258673" y="1508164"/>
            <a:ext cx="383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FF0000"/>
                </a:solidFill>
              </a:rPr>
              <a:t>1 back pixel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7A690-C09F-FF2B-F1CA-820E2A4EE017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285012-2D7D-4BFA-A3DE-CA5B7FF83B39}"/>
              </a:ext>
            </a:extLst>
          </p:cNvPr>
          <p:cNvSpPr/>
          <p:nvPr/>
        </p:nvSpPr>
        <p:spPr>
          <a:xfrm>
            <a:off x="1667305" y="5358121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C8C94D-2914-FC49-A48C-CC3575A00E83}"/>
              </a:ext>
            </a:extLst>
          </p:cNvPr>
          <p:cNvSpPr/>
          <p:nvPr/>
        </p:nvSpPr>
        <p:spPr>
          <a:xfrm>
            <a:off x="2581705" y="53581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FF36E7-5ECE-1BF0-1720-7B0475688FBC}"/>
              </a:ext>
            </a:extLst>
          </p:cNvPr>
          <p:cNvSpPr/>
          <p:nvPr/>
        </p:nvSpPr>
        <p:spPr>
          <a:xfrm>
            <a:off x="3496105" y="535812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9F926F-5B76-4B89-7E73-14806EBA50D7}"/>
              </a:ext>
            </a:extLst>
          </p:cNvPr>
          <p:cNvSpPr txBox="1"/>
          <p:nvPr/>
        </p:nvSpPr>
        <p:spPr>
          <a:xfrm>
            <a:off x="1599160" y="4233247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1010  0000 0000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05287-8BFE-E31E-9FB9-3F798C9947E4}"/>
              </a:ext>
            </a:extLst>
          </p:cNvPr>
          <p:cNvSpPr txBox="1"/>
          <p:nvPr/>
        </p:nvSpPr>
        <p:spPr>
          <a:xfrm>
            <a:off x="272058" y="561795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F6C7F-98FB-BD4C-4A55-4B87DF8FE389}"/>
              </a:ext>
            </a:extLst>
          </p:cNvPr>
          <p:cNvSpPr txBox="1"/>
          <p:nvPr/>
        </p:nvSpPr>
        <p:spPr>
          <a:xfrm>
            <a:off x="153089" y="4342966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74279-2B04-C8F8-1469-36849A0D4946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Apply</a:t>
            </a:r>
            <a:r>
              <a:rPr lang="en-US" sz="2800" dirty="0"/>
              <a:t> the encoding rules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86F18-DD95-922D-7292-367DB1AE33D9}"/>
              </a:ext>
            </a:extLst>
          </p:cNvPr>
          <p:cNvSpPr/>
          <p:nvPr/>
        </p:nvSpPr>
        <p:spPr>
          <a:xfrm>
            <a:off x="420174" y="127530"/>
            <a:ext cx="555923" cy="555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F6559-18A5-9F5D-B411-58A84660BEA8}"/>
              </a:ext>
            </a:extLst>
          </p:cNvPr>
          <p:cNvSpPr txBox="1"/>
          <p:nvPr/>
        </p:nvSpPr>
        <p:spPr>
          <a:xfrm>
            <a:off x="1813009" y="3371143"/>
            <a:ext cx="8565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Now following your encoding rules, retrieve the image related to each encoding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BC8699-3D0C-EDE2-8394-7B75D04AE4EB}"/>
              </a:ext>
            </a:extLst>
          </p:cNvPr>
          <p:cNvSpPr txBox="1"/>
          <p:nvPr/>
        </p:nvSpPr>
        <p:spPr>
          <a:xfrm>
            <a:off x="6582439" y="94235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95C0EA-6FB9-DC35-E59C-5AB9610360B5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953B16-4116-CE7C-CBAD-A3254926AA51}"/>
              </a:ext>
            </a:extLst>
          </p:cNvPr>
          <p:cNvCxnSpPr/>
          <p:nvPr/>
        </p:nvCxnSpPr>
        <p:spPr>
          <a:xfrm>
            <a:off x="4838370" y="4342966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747F11-70BC-CE1B-C69F-C0A276C43CA1}"/>
              </a:ext>
            </a:extLst>
          </p:cNvPr>
          <p:cNvCxnSpPr/>
          <p:nvPr/>
        </p:nvCxnSpPr>
        <p:spPr>
          <a:xfrm>
            <a:off x="8463980" y="4283573"/>
            <a:ext cx="0" cy="229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012825-45C1-ADF0-8818-A0E3EF45C8CF}"/>
              </a:ext>
            </a:extLst>
          </p:cNvPr>
          <p:cNvSpPr txBox="1"/>
          <p:nvPr/>
        </p:nvSpPr>
        <p:spPr>
          <a:xfrm rot="804842">
            <a:off x="9778354" y="380386"/>
            <a:ext cx="1959511" cy="5232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SOLUTION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45BB3-E048-1C2C-DCB5-82A59AB4855D}"/>
              </a:ext>
            </a:extLst>
          </p:cNvPr>
          <p:cNvSpPr txBox="1"/>
          <p:nvPr/>
        </p:nvSpPr>
        <p:spPr>
          <a:xfrm>
            <a:off x="9854060" y="546550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03E7-5F79-A377-ECB1-030814E0699C}"/>
              </a:ext>
            </a:extLst>
          </p:cNvPr>
          <p:cNvSpPr txBox="1"/>
          <p:nvPr/>
        </p:nvSpPr>
        <p:spPr>
          <a:xfrm>
            <a:off x="6535902" y="54117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AB9662-7C4D-426B-8B7C-5C94D4CDF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82826"/>
              </p:ext>
            </p:extLst>
          </p:nvPr>
        </p:nvGraphicFramePr>
        <p:xfrm>
          <a:off x="6776282" y="1370596"/>
          <a:ext cx="3992331" cy="133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0777">
                  <a:extLst>
                    <a:ext uri="{9D8B030D-6E8A-4147-A177-3AD203B41FA5}">
                      <a16:colId xmlns:a16="http://schemas.microsoft.com/office/drawing/2014/main" val="1342446612"/>
                    </a:ext>
                  </a:extLst>
                </a:gridCol>
                <a:gridCol w="1330777">
                  <a:extLst>
                    <a:ext uri="{9D8B030D-6E8A-4147-A177-3AD203B41FA5}">
                      <a16:colId xmlns:a16="http://schemas.microsoft.com/office/drawing/2014/main" val="1790638570"/>
                    </a:ext>
                  </a:extLst>
                </a:gridCol>
                <a:gridCol w="1330777">
                  <a:extLst>
                    <a:ext uri="{9D8B030D-6E8A-4147-A177-3AD203B41FA5}">
                      <a16:colId xmlns:a16="http://schemas.microsoft.com/office/drawing/2014/main" val="1381661714"/>
                    </a:ext>
                  </a:extLst>
                </a:gridCol>
              </a:tblGrid>
              <a:tr h="536684">
                <a:tc>
                  <a:txBody>
                    <a:bodyPr/>
                    <a:lstStyle/>
                    <a:p>
                      <a:r>
                        <a:rPr lang="en-US" sz="105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Encoding in decimal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Encoding in binary</a:t>
                      </a:r>
                      <a:endParaRPr lang="en-US" sz="105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21859"/>
                  </a:ext>
                </a:extLst>
              </a:tr>
              <a:tr h="802740">
                <a:tc>
                  <a:txBody>
                    <a:bodyPr/>
                    <a:lstStyle/>
                    <a:p>
                      <a:r>
                        <a:rPr lang="en-US" sz="1100" dirty="0"/>
                        <a:t>Black pixel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   First position</a:t>
                      </a:r>
                    </a:p>
                    <a:p>
                      <a:r>
                        <a:rPr lang="en-US" sz="1100" dirty="0"/>
                        <a:t>B  Second position</a:t>
                      </a:r>
                    </a:p>
                    <a:p>
                      <a:r>
                        <a:rPr lang="en-US" sz="1100" dirty="0"/>
                        <a:t>C  Third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1010</a:t>
                      </a:r>
                    </a:p>
                    <a:p>
                      <a:r>
                        <a:rPr lang="en-US" sz="1100" dirty="0"/>
                        <a:t>1011</a:t>
                      </a:r>
                    </a:p>
                    <a:p>
                      <a:r>
                        <a:rPr lang="en-US" sz="11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125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BF3DD71-1133-4F99-9A28-CD514BBD4C07}"/>
              </a:ext>
            </a:extLst>
          </p:cNvPr>
          <p:cNvSpPr txBox="1"/>
          <p:nvPr/>
        </p:nvSpPr>
        <p:spPr>
          <a:xfrm>
            <a:off x="5265091" y="4189078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0000  1011 0000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E86410-1BE0-4931-A4B1-BB3A9C193773}"/>
              </a:ext>
            </a:extLst>
          </p:cNvPr>
          <p:cNvSpPr txBox="1"/>
          <p:nvPr/>
        </p:nvSpPr>
        <p:spPr>
          <a:xfrm>
            <a:off x="8931022" y="4233247"/>
            <a:ext cx="2622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0000  0000 1100</a:t>
            </a:r>
          </a:p>
        </p:txBody>
      </p:sp>
    </p:spTree>
    <p:extLst>
      <p:ext uri="{BB962C8B-B14F-4D97-AF65-F5344CB8AC3E}">
        <p14:creationId xmlns:p14="http://schemas.microsoft.com/office/powerpoint/2010/main" val="2988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04332"/>
              </p:ext>
            </p:extLst>
          </p:nvPr>
        </p:nvGraphicFramePr>
        <p:xfrm>
          <a:off x="1413517" y="4722071"/>
          <a:ext cx="9906000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3200" dirty="0" smtClean="0"/>
                        <a:t>ទីតាំង</a:t>
                      </a:r>
                      <a:endParaRPr lang="en-US" sz="32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</a:p>
                    <a:p>
                      <a:r>
                        <a:rPr lang="en-US" sz="2000" dirty="0" smtClean="0"/>
                        <a:t>1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</a:p>
                    <a:p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pic>
        <p:nvPicPr>
          <p:cNvPr id="27" name="Google Shape;380;p17">
            <a:extLst>
              <a:ext uri="{FF2B5EF4-FFF2-40B4-BE49-F238E27FC236}">
                <a16:creationId xmlns:a16="http://schemas.microsoft.com/office/drawing/2014/main" id="{4D4024F3-62F8-11F4-7DDB-EADFEC5EEE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81;p17">
            <a:extLst>
              <a:ext uri="{FF2B5EF4-FFF2-40B4-BE49-F238E27FC236}">
                <a16:creationId xmlns:a16="http://schemas.microsoft.com/office/drawing/2014/main" id="{D7EDFF5F-4276-6411-00DA-97AC40242429}"/>
              </a:ext>
            </a:extLst>
          </p:cNvPr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29" name="Google Shape;382;p17">
            <a:extLst>
              <a:ext uri="{FF2B5EF4-FFF2-40B4-BE49-F238E27FC236}">
                <a16:creationId xmlns:a16="http://schemas.microsoft.com/office/drawing/2014/main" id="{4FE7608A-B93E-7E84-1397-D164CC4446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83;p17">
            <a:extLst>
              <a:ext uri="{FF2B5EF4-FFF2-40B4-BE49-F238E27FC236}">
                <a16:creationId xmlns:a16="http://schemas.microsoft.com/office/drawing/2014/main" id="{494050F7-2285-AF74-50AA-B565BBC8C858}"/>
              </a:ext>
            </a:extLst>
          </p:cNvPr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2236452319"/>
              </p:ext>
            </p:extLst>
          </p:nvPr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385339"/>
              </p:ext>
            </p:extLst>
          </p:nvPr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007898"/>
              </p:ext>
            </p:extLst>
          </p:nvPr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950155"/>
              </p:ext>
            </p:extLst>
          </p:nvPr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038805"/>
              </p:ext>
            </p:extLst>
          </p:nvPr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246682"/>
              </p:ext>
            </p:extLst>
          </p:nvPr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46512"/>
              </p:ext>
            </p:extLst>
          </p:nvPr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253352"/>
              </p:ext>
            </p:extLst>
          </p:nvPr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Google Shape;99;p2">
            <a:extLst>
              <a:ext uri="{FF2B5EF4-FFF2-40B4-BE49-F238E27FC236}">
                <a16:creationId xmlns:a16="http://schemas.microsoft.com/office/drawing/2014/main" id="{FE27C03B-40E0-81AC-92D6-032F538B5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22918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BC8BB2-B3D6-E5D3-E890-6E0F2AB9FB27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26335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652127" y="2423936"/>
          <a:ext cx="2559543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7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1293867109"/>
                    </a:ext>
                  </a:extLst>
                </a:gridCol>
                <a:gridCol w="304537">
                  <a:extLst>
                    <a:ext uri="{9D8B030D-6E8A-4147-A177-3AD203B41FA5}">
                      <a16:colId xmlns:a16="http://schemas.microsoft.com/office/drawing/2014/main" val="899049380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99;p2">
            <a:extLst>
              <a:ext uri="{FF2B5EF4-FFF2-40B4-BE49-F238E27FC236}">
                <a16:creationId xmlns:a16="http://schemas.microsoft.com/office/drawing/2014/main" id="{A081AFA0-2025-415C-AECF-80E9EF263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207808"/>
              </p:ext>
            </p:extLst>
          </p:nvPr>
        </p:nvGraphicFramePr>
        <p:xfrm>
          <a:off x="3884917" y="2450222"/>
          <a:ext cx="1828245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95543"/>
                  </a:ext>
                </a:extLst>
              </a:tr>
            </a:tbl>
          </a:graphicData>
        </a:graphic>
      </p:graphicFrame>
      <p:graphicFrame>
        <p:nvGraphicFramePr>
          <p:cNvPr id="25" name="Google Shape;99;p2">
            <a:extLst>
              <a:ext uri="{FF2B5EF4-FFF2-40B4-BE49-F238E27FC236}">
                <a16:creationId xmlns:a16="http://schemas.microsoft.com/office/drawing/2014/main" id="{0055D172-A8F8-4288-9AE3-49C4D81AEDC4}"/>
              </a:ext>
            </a:extLst>
          </p:cNvPr>
          <p:cNvGraphicFramePr/>
          <p:nvPr/>
        </p:nvGraphicFramePr>
        <p:xfrm>
          <a:off x="6478839" y="2423936"/>
          <a:ext cx="2159911" cy="14705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Google Shape;99;p2">
            <a:extLst>
              <a:ext uri="{FF2B5EF4-FFF2-40B4-BE49-F238E27FC236}">
                <a16:creationId xmlns:a16="http://schemas.microsoft.com/office/drawing/2014/main" id="{2FD81489-1D1D-410B-837F-C4BC2246FB17}"/>
              </a:ext>
            </a:extLst>
          </p:cNvPr>
          <p:cNvGraphicFramePr/>
          <p:nvPr/>
        </p:nvGraphicFramePr>
        <p:xfrm>
          <a:off x="8961289" y="2423936"/>
          <a:ext cx="1428613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Google Shape;99;p2">
            <a:extLst>
              <a:ext uri="{FF2B5EF4-FFF2-40B4-BE49-F238E27FC236}">
                <a16:creationId xmlns:a16="http://schemas.microsoft.com/office/drawing/2014/main" id="{127EB264-0770-4F36-A2F9-B9B6B6532E79}"/>
              </a:ext>
            </a:extLst>
          </p:cNvPr>
          <p:cNvGraphicFramePr/>
          <p:nvPr/>
        </p:nvGraphicFramePr>
        <p:xfrm>
          <a:off x="9066715" y="5337219"/>
          <a:ext cx="2159911" cy="11029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oogle Shape;99;p2">
            <a:extLst>
              <a:ext uri="{FF2B5EF4-FFF2-40B4-BE49-F238E27FC236}">
                <a16:creationId xmlns:a16="http://schemas.microsoft.com/office/drawing/2014/main" id="{709D2B3D-4D2C-4A17-A0F9-D32D6C6E289B}"/>
              </a:ext>
            </a:extLst>
          </p:cNvPr>
          <p:cNvGraphicFramePr/>
          <p:nvPr/>
        </p:nvGraphicFramePr>
        <p:xfrm>
          <a:off x="6576110" y="4307409"/>
          <a:ext cx="2159911" cy="22058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4B8D58-3D48-4FD9-ABB3-042045A3CA51}"/>
              </a:ext>
            </a:extLst>
          </p:cNvPr>
          <p:cNvSpPr txBox="1"/>
          <p:nvPr/>
        </p:nvSpPr>
        <p:spPr>
          <a:xfrm>
            <a:off x="1617390" y="20635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7BDB9D-8CFC-4B5D-825C-8BCA28FAF714}"/>
              </a:ext>
            </a:extLst>
          </p:cNvPr>
          <p:cNvSpPr txBox="1"/>
          <p:nvPr/>
        </p:nvSpPr>
        <p:spPr>
          <a:xfrm>
            <a:off x="4672230" y="207712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BE2615-5A6F-4753-87B8-3E3B039B7456}"/>
              </a:ext>
            </a:extLst>
          </p:cNvPr>
          <p:cNvSpPr txBox="1"/>
          <p:nvPr/>
        </p:nvSpPr>
        <p:spPr>
          <a:xfrm>
            <a:off x="741891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564758-4CE2-4274-B43A-E45DD03E6546}"/>
              </a:ext>
            </a:extLst>
          </p:cNvPr>
          <p:cNvSpPr txBox="1"/>
          <p:nvPr/>
        </p:nvSpPr>
        <p:spPr>
          <a:xfrm>
            <a:off x="9518340" y="210165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7C1D1E-C9CC-4736-937F-1A7887BE549E}"/>
              </a:ext>
            </a:extLst>
          </p:cNvPr>
          <p:cNvSpPr txBox="1"/>
          <p:nvPr/>
        </p:nvSpPr>
        <p:spPr>
          <a:xfrm>
            <a:off x="7498810" y="650790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17E23E-BC9E-492B-BE8A-99086A069F46}"/>
              </a:ext>
            </a:extLst>
          </p:cNvPr>
          <p:cNvSpPr txBox="1"/>
          <p:nvPr/>
        </p:nvSpPr>
        <p:spPr>
          <a:xfrm>
            <a:off x="10146671" y="651830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graphicFrame>
        <p:nvGraphicFramePr>
          <p:cNvPr id="17" name="Google Shape;99;p2">
            <a:extLst>
              <a:ext uri="{FF2B5EF4-FFF2-40B4-BE49-F238E27FC236}">
                <a16:creationId xmlns:a16="http://schemas.microsoft.com/office/drawing/2014/main" id="{2F3F71C9-0C94-489F-B6C4-F5D907C4BE2F}"/>
              </a:ext>
            </a:extLst>
          </p:cNvPr>
          <p:cNvGraphicFramePr/>
          <p:nvPr/>
        </p:nvGraphicFramePr>
        <p:xfrm>
          <a:off x="4085504" y="3939771"/>
          <a:ext cx="2159911" cy="25734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5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29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6886CE0-0DD3-427C-82E8-AF27CBDF562F}"/>
              </a:ext>
            </a:extLst>
          </p:cNvPr>
          <p:cNvSpPr txBox="1"/>
          <p:nvPr/>
        </p:nvSpPr>
        <p:spPr>
          <a:xfrm>
            <a:off x="4986740" y="652335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</a:t>
            </a:r>
          </a:p>
        </p:txBody>
      </p:sp>
      <p:graphicFrame>
        <p:nvGraphicFramePr>
          <p:cNvPr id="19" name="Google Shape;99;p2">
            <a:extLst>
              <a:ext uri="{FF2B5EF4-FFF2-40B4-BE49-F238E27FC236}">
                <a16:creationId xmlns:a16="http://schemas.microsoft.com/office/drawing/2014/main" id="{C9F0ED0B-EE8E-4546-99FA-5C44DF0FBCB2}"/>
              </a:ext>
            </a:extLst>
          </p:cNvPr>
          <p:cNvGraphicFramePr/>
          <p:nvPr/>
        </p:nvGraphicFramePr>
        <p:xfrm>
          <a:off x="652127" y="3369317"/>
          <a:ext cx="2159910" cy="36763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07B0E57-41B9-4D28-8C82-CFE8B00BAA12}"/>
              </a:ext>
            </a:extLst>
          </p:cNvPr>
          <p:cNvSpPr txBox="1"/>
          <p:nvPr/>
        </p:nvSpPr>
        <p:spPr>
          <a:xfrm>
            <a:off x="1617390" y="300896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</a:t>
            </a:r>
          </a:p>
        </p:txBody>
      </p:sp>
      <p:graphicFrame>
        <p:nvGraphicFramePr>
          <p:cNvPr id="21" name="Google Shape;99;p2">
            <a:extLst>
              <a:ext uri="{FF2B5EF4-FFF2-40B4-BE49-F238E27FC236}">
                <a16:creationId xmlns:a16="http://schemas.microsoft.com/office/drawing/2014/main" id="{D922FC96-F1DA-44F0-AFD3-BC442FA17411}"/>
              </a:ext>
            </a:extLst>
          </p:cNvPr>
          <p:cNvGraphicFramePr/>
          <p:nvPr/>
        </p:nvGraphicFramePr>
        <p:xfrm>
          <a:off x="680292" y="4438656"/>
          <a:ext cx="2159910" cy="7352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1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26262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3266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EF7A0C0-03B2-41D2-ADE6-74D4C6A73EAB}"/>
              </a:ext>
            </a:extLst>
          </p:cNvPr>
          <p:cNvSpPr txBox="1"/>
          <p:nvPr/>
        </p:nvSpPr>
        <p:spPr>
          <a:xfrm>
            <a:off x="1602992" y="4108237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2488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Image shall have </a:t>
            </a:r>
            <a:r>
              <a:rPr lang="en-US" sz="1600" b="1" dirty="0"/>
              <a:t>3 rows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8E7B-AD32-7151-9565-FD35BDFB2D74}"/>
              </a:ext>
            </a:extLst>
          </p:cNvPr>
          <p:cNvSpPr txBox="1"/>
          <p:nvPr/>
        </p:nvSpPr>
        <p:spPr>
          <a:xfrm>
            <a:off x="4268199" y="1261307"/>
            <a:ext cx="3220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Cells can be either </a:t>
            </a:r>
            <a:r>
              <a:rPr lang="en-US" sz="1600" b="1" dirty="0"/>
              <a:t>white or black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2B008-B035-D13A-5F79-837350109E51}"/>
              </a:ext>
            </a:extLst>
          </p:cNvPr>
          <p:cNvSpPr/>
          <p:nvPr/>
        </p:nvSpPr>
        <p:spPr>
          <a:xfrm>
            <a:off x="9251190" y="195223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1701E6-D920-4E9F-4C53-A29801429021}"/>
              </a:ext>
            </a:extLst>
          </p:cNvPr>
          <p:cNvSpPr/>
          <p:nvPr/>
        </p:nvSpPr>
        <p:spPr>
          <a:xfrm>
            <a:off x="9836306" y="5943656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0FC32-2E6E-2AA1-7B51-A7EBD04CAF23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1 / 4</a:t>
            </a:r>
          </a:p>
        </p:txBody>
      </p:sp>
    </p:spTree>
    <p:extLst>
      <p:ext uri="{BB962C8B-B14F-4D97-AF65-F5344CB8AC3E}">
        <p14:creationId xmlns:p14="http://schemas.microsoft.com/office/powerpoint/2010/main" val="386594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2A50F3-CD96-B4F6-64E5-100D16039BE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1481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29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 columns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The cells of each row </a:t>
            </a:r>
            <a:r>
              <a:rPr lang="en-US" sz="1600" dirty="0"/>
              <a:t>shall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have the same color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8"/>
            <a:ext cx="5323766" cy="10597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0D80C-034E-7DFE-399D-B878E91628D7}"/>
              </a:ext>
            </a:extLst>
          </p:cNvPr>
          <p:cNvSpPr/>
          <p:nvPr/>
        </p:nvSpPr>
        <p:spPr>
          <a:xfrm>
            <a:off x="94886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B7D32-3406-4AF0-7F56-AFFCE6AC7C2D}"/>
              </a:ext>
            </a:extLst>
          </p:cNvPr>
          <p:cNvSpPr/>
          <p:nvPr/>
        </p:nvSpPr>
        <p:spPr>
          <a:xfrm>
            <a:off x="1529617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B2C16-5452-7DED-321D-133C0E40C5C2}"/>
              </a:ext>
            </a:extLst>
          </p:cNvPr>
          <p:cNvSpPr/>
          <p:nvPr/>
        </p:nvSpPr>
        <p:spPr>
          <a:xfrm>
            <a:off x="2110368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040B6-6B78-8921-8F3B-E2153D9DC8C3}"/>
              </a:ext>
            </a:extLst>
          </p:cNvPr>
          <p:cNvSpPr/>
          <p:nvPr/>
        </p:nvSpPr>
        <p:spPr>
          <a:xfrm>
            <a:off x="948866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48B132-B2EE-BADE-2A2C-55FF5D4E1F05}"/>
              </a:ext>
            </a:extLst>
          </p:cNvPr>
          <p:cNvSpPr/>
          <p:nvPr/>
        </p:nvSpPr>
        <p:spPr>
          <a:xfrm>
            <a:off x="152961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0737D0-942D-AA46-74EF-020E84347CA2}"/>
              </a:ext>
            </a:extLst>
          </p:cNvPr>
          <p:cNvSpPr/>
          <p:nvPr/>
        </p:nvSpPr>
        <p:spPr>
          <a:xfrm>
            <a:off x="211036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1AE80-C3A3-7F71-BBB7-8850974D1541}"/>
              </a:ext>
            </a:extLst>
          </p:cNvPr>
          <p:cNvSpPr/>
          <p:nvPr/>
        </p:nvSpPr>
        <p:spPr>
          <a:xfrm>
            <a:off x="948866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136DCC-7622-3B8C-6C32-D355F283044B}"/>
              </a:ext>
            </a:extLst>
          </p:cNvPr>
          <p:cNvSpPr/>
          <p:nvPr/>
        </p:nvSpPr>
        <p:spPr>
          <a:xfrm>
            <a:off x="152961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FC03D-5698-D89D-EFB3-998B8CEA7ED7}"/>
              </a:ext>
            </a:extLst>
          </p:cNvPr>
          <p:cNvSpPr/>
          <p:nvPr/>
        </p:nvSpPr>
        <p:spPr>
          <a:xfrm>
            <a:off x="211036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3225228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3805979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3225228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3805979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3225228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3805979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299368-082B-8D0D-6B9C-3E760A5DEAAF}"/>
              </a:ext>
            </a:extLst>
          </p:cNvPr>
          <p:cNvSpPr/>
          <p:nvPr/>
        </p:nvSpPr>
        <p:spPr>
          <a:xfrm>
            <a:off x="5510624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EAC41-3450-31F4-D3DE-4AF8EEA66B50}"/>
              </a:ext>
            </a:extLst>
          </p:cNvPr>
          <p:cNvSpPr/>
          <p:nvPr/>
        </p:nvSpPr>
        <p:spPr>
          <a:xfrm>
            <a:off x="6091375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8DC6CF-C869-F894-53B6-B54050C08E30}"/>
              </a:ext>
            </a:extLst>
          </p:cNvPr>
          <p:cNvSpPr/>
          <p:nvPr/>
        </p:nvSpPr>
        <p:spPr>
          <a:xfrm>
            <a:off x="6672126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2DA6DA-16F7-AB5D-3E53-85174F554AEF}"/>
              </a:ext>
            </a:extLst>
          </p:cNvPr>
          <p:cNvSpPr/>
          <p:nvPr/>
        </p:nvSpPr>
        <p:spPr>
          <a:xfrm>
            <a:off x="5510624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11B340-E688-35A3-3E24-78DB6DEB0EF7}"/>
              </a:ext>
            </a:extLst>
          </p:cNvPr>
          <p:cNvSpPr/>
          <p:nvPr/>
        </p:nvSpPr>
        <p:spPr>
          <a:xfrm>
            <a:off x="6091375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518A66-8921-4ADB-5E86-B3A1BFE8EBBB}"/>
              </a:ext>
            </a:extLst>
          </p:cNvPr>
          <p:cNvSpPr/>
          <p:nvPr/>
        </p:nvSpPr>
        <p:spPr>
          <a:xfrm>
            <a:off x="6672126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94A8DE-B83C-886B-9039-8C6E207AC022}"/>
              </a:ext>
            </a:extLst>
          </p:cNvPr>
          <p:cNvSpPr/>
          <p:nvPr/>
        </p:nvSpPr>
        <p:spPr>
          <a:xfrm>
            <a:off x="7545036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811853-DC99-BF94-EF1E-ADEA930EA7C5}"/>
              </a:ext>
            </a:extLst>
          </p:cNvPr>
          <p:cNvSpPr/>
          <p:nvPr/>
        </p:nvSpPr>
        <p:spPr>
          <a:xfrm>
            <a:off x="8125787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5303DF-B1FE-4934-1040-3C552AE0C4CB}"/>
              </a:ext>
            </a:extLst>
          </p:cNvPr>
          <p:cNvSpPr/>
          <p:nvPr/>
        </p:nvSpPr>
        <p:spPr>
          <a:xfrm>
            <a:off x="8706538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3B269-B9AB-5C70-1F62-5DF7DD24B01B}"/>
              </a:ext>
            </a:extLst>
          </p:cNvPr>
          <p:cNvSpPr/>
          <p:nvPr/>
        </p:nvSpPr>
        <p:spPr>
          <a:xfrm>
            <a:off x="7545036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59BB4D-CE34-BD0D-16FD-AF06C18C6C25}"/>
              </a:ext>
            </a:extLst>
          </p:cNvPr>
          <p:cNvSpPr/>
          <p:nvPr/>
        </p:nvSpPr>
        <p:spPr>
          <a:xfrm>
            <a:off x="8125787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899FF4-7A56-36E7-F602-F5204E906F51}"/>
              </a:ext>
            </a:extLst>
          </p:cNvPr>
          <p:cNvSpPr/>
          <p:nvPr/>
        </p:nvSpPr>
        <p:spPr>
          <a:xfrm>
            <a:off x="8706538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D30891-1683-972E-9B26-440E90DB5FA3}"/>
              </a:ext>
            </a:extLst>
          </p:cNvPr>
          <p:cNvSpPr/>
          <p:nvPr/>
        </p:nvSpPr>
        <p:spPr>
          <a:xfrm>
            <a:off x="7545036" y="43001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43495E-E33D-5726-41FF-61487FEA3909}"/>
              </a:ext>
            </a:extLst>
          </p:cNvPr>
          <p:cNvSpPr/>
          <p:nvPr/>
        </p:nvSpPr>
        <p:spPr>
          <a:xfrm>
            <a:off x="8125787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0E32F2-3432-16A6-F6A7-717F0B06F34D}"/>
              </a:ext>
            </a:extLst>
          </p:cNvPr>
          <p:cNvSpPr/>
          <p:nvPr/>
        </p:nvSpPr>
        <p:spPr>
          <a:xfrm>
            <a:off x="8706538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FDB2F1-77A1-4833-F719-02780E5EB4CB}"/>
              </a:ext>
            </a:extLst>
          </p:cNvPr>
          <p:cNvSpPr/>
          <p:nvPr/>
        </p:nvSpPr>
        <p:spPr>
          <a:xfrm>
            <a:off x="9842597" y="31386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910B43-6F8B-4F50-3E56-1B4465237519}"/>
              </a:ext>
            </a:extLst>
          </p:cNvPr>
          <p:cNvSpPr/>
          <p:nvPr/>
        </p:nvSpPr>
        <p:spPr>
          <a:xfrm>
            <a:off x="10423348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E5304B-96C4-6695-E84D-586933BFD715}"/>
              </a:ext>
            </a:extLst>
          </p:cNvPr>
          <p:cNvSpPr/>
          <p:nvPr/>
        </p:nvSpPr>
        <p:spPr>
          <a:xfrm>
            <a:off x="11004099" y="31386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81FC9A-5E55-83B0-8A61-7FB91E697AE3}"/>
              </a:ext>
            </a:extLst>
          </p:cNvPr>
          <p:cNvSpPr/>
          <p:nvPr/>
        </p:nvSpPr>
        <p:spPr>
          <a:xfrm>
            <a:off x="9842597" y="37193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7E962A-E07C-88CD-A183-E8A92823AACE}"/>
              </a:ext>
            </a:extLst>
          </p:cNvPr>
          <p:cNvSpPr/>
          <p:nvPr/>
        </p:nvSpPr>
        <p:spPr>
          <a:xfrm>
            <a:off x="10423348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83904A5-0AC1-C017-51BB-A66123CABB85}"/>
              </a:ext>
            </a:extLst>
          </p:cNvPr>
          <p:cNvSpPr/>
          <p:nvPr/>
        </p:nvSpPr>
        <p:spPr>
          <a:xfrm>
            <a:off x="11004099" y="37193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2725F9F-FFC6-F5DB-0956-2E769DF0BE6E}"/>
              </a:ext>
            </a:extLst>
          </p:cNvPr>
          <p:cNvSpPr/>
          <p:nvPr/>
        </p:nvSpPr>
        <p:spPr>
          <a:xfrm>
            <a:off x="9842597" y="4300122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9223CE-8D69-547D-6ABB-E5A6E957B046}"/>
              </a:ext>
            </a:extLst>
          </p:cNvPr>
          <p:cNvSpPr/>
          <p:nvPr/>
        </p:nvSpPr>
        <p:spPr>
          <a:xfrm>
            <a:off x="10423348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668B3BF-95F5-3506-0B07-F82CEFE05412}"/>
              </a:ext>
            </a:extLst>
          </p:cNvPr>
          <p:cNvSpPr/>
          <p:nvPr/>
        </p:nvSpPr>
        <p:spPr>
          <a:xfrm>
            <a:off x="11004099" y="430012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E2F417-3CBB-A98D-0C72-E00D1922D882}"/>
              </a:ext>
            </a:extLst>
          </p:cNvPr>
          <p:cNvSpPr/>
          <p:nvPr/>
        </p:nvSpPr>
        <p:spPr>
          <a:xfrm>
            <a:off x="1362793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18485-4908-DB24-5623-0FBE9E246090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2 / 4</a:t>
            </a:r>
          </a:p>
        </p:txBody>
      </p:sp>
    </p:spTree>
    <p:extLst>
      <p:ext uri="{BB962C8B-B14F-4D97-AF65-F5344CB8AC3E}">
        <p14:creationId xmlns:p14="http://schemas.microsoft.com/office/powerpoint/2010/main" val="20278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533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DB5DB3-2049-2D3D-C4A9-640D3064FC15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380854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4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cannot contain more than 2 black cell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643953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1224704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643953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1224704" y="37193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643953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1224704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1795858" y="256718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>
            <a:off x="3939100" y="26048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6299651" y="256828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75755B-27C4-C394-7EDE-51E28910668D}"/>
              </a:ext>
            </a:extLst>
          </p:cNvPr>
          <p:cNvSpPr txBox="1"/>
          <p:nvPr/>
        </p:nvSpPr>
        <p:spPr>
          <a:xfrm>
            <a:off x="8488081" y="257417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E1EB48-314F-0C92-4E7D-779CCA824FE4}"/>
              </a:ext>
            </a:extLst>
          </p:cNvPr>
          <p:cNvSpPr txBox="1"/>
          <p:nvPr/>
        </p:nvSpPr>
        <p:spPr>
          <a:xfrm>
            <a:off x="10488455" y="25578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1807238" y="31386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1807238" y="37193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1807238" y="4300121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2970523" y="312517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3551274" y="312517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2970523" y="370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3551274" y="37059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EBA2-FB78-7D86-ED10-CC9CDE03D85C}"/>
              </a:ext>
            </a:extLst>
          </p:cNvPr>
          <p:cNvSpPr/>
          <p:nvPr/>
        </p:nvSpPr>
        <p:spPr>
          <a:xfrm>
            <a:off x="5138149" y="313862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53EDEC-D2D0-9CB6-6ADB-9938553CD485}"/>
              </a:ext>
            </a:extLst>
          </p:cNvPr>
          <p:cNvSpPr/>
          <p:nvPr/>
        </p:nvSpPr>
        <p:spPr>
          <a:xfrm>
            <a:off x="5718900" y="313862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987593-5283-D483-0E69-68E26CE310EB}"/>
              </a:ext>
            </a:extLst>
          </p:cNvPr>
          <p:cNvSpPr/>
          <p:nvPr/>
        </p:nvSpPr>
        <p:spPr>
          <a:xfrm>
            <a:off x="5138149" y="3719375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E106D-D2BD-AEDA-C77B-A21E2890B600}"/>
              </a:ext>
            </a:extLst>
          </p:cNvPr>
          <p:cNvSpPr/>
          <p:nvPr/>
        </p:nvSpPr>
        <p:spPr>
          <a:xfrm>
            <a:off x="5718900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744BD9-A9F8-C21A-5A4F-7A95A292FFD4}"/>
              </a:ext>
            </a:extLst>
          </p:cNvPr>
          <p:cNvSpPr/>
          <p:nvPr/>
        </p:nvSpPr>
        <p:spPr>
          <a:xfrm>
            <a:off x="5138149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FB0FDC-3381-443C-96D6-1F6AA4B3F073}"/>
              </a:ext>
            </a:extLst>
          </p:cNvPr>
          <p:cNvSpPr/>
          <p:nvPr/>
        </p:nvSpPr>
        <p:spPr>
          <a:xfrm>
            <a:off x="5718900" y="4300122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ADF15-1263-08EF-7A0F-539FD5A7298E}"/>
              </a:ext>
            </a:extLst>
          </p:cNvPr>
          <p:cNvSpPr/>
          <p:nvPr/>
        </p:nvSpPr>
        <p:spPr>
          <a:xfrm>
            <a:off x="6299651" y="3138624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923DD5-0B7C-D831-93FF-D4C6BF8073AB}"/>
              </a:ext>
            </a:extLst>
          </p:cNvPr>
          <p:cNvSpPr/>
          <p:nvPr/>
        </p:nvSpPr>
        <p:spPr>
          <a:xfrm>
            <a:off x="6880402" y="3138623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16764B-0C20-C155-C81A-1E1F27788F09}"/>
              </a:ext>
            </a:extLst>
          </p:cNvPr>
          <p:cNvSpPr/>
          <p:nvPr/>
        </p:nvSpPr>
        <p:spPr>
          <a:xfrm>
            <a:off x="6299651" y="37193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AD86-313F-6D65-4AE2-61B537702724}"/>
              </a:ext>
            </a:extLst>
          </p:cNvPr>
          <p:cNvSpPr/>
          <p:nvPr/>
        </p:nvSpPr>
        <p:spPr>
          <a:xfrm>
            <a:off x="6880402" y="37193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F45A-AD94-1CDB-1E64-B50C0CC0C7D5}"/>
              </a:ext>
            </a:extLst>
          </p:cNvPr>
          <p:cNvSpPr/>
          <p:nvPr/>
        </p:nvSpPr>
        <p:spPr>
          <a:xfrm>
            <a:off x="6299651" y="4300123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85664E-923F-0B55-AF0E-F7205E1372C1}"/>
              </a:ext>
            </a:extLst>
          </p:cNvPr>
          <p:cNvSpPr/>
          <p:nvPr/>
        </p:nvSpPr>
        <p:spPr>
          <a:xfrm>
            <a:off x="6880402" y="4300122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0EBCDBB-8A5D-4B6A-6797-F02EB0714A74}"/>
              </a:ext>
            </a:extLst>
          </p:cNvPr>
          <p:cNvSpPr/>
          <p:nvPr/>
        </p:nvSpPr>
        <p:spPr>
          <a:xfrm>
            <a:off x="8357599" y="30528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2E00CB-065C-822F-AC26-84AF15889585}"/>
              </a:ext>
            </a:extLst>
          </p:cNvPr>
          <p:cNvSpPr/>
          <p:nvPr/>
        </p:nvSpPr>
        <p:spPr>
          <a:xfrm>
            <a:off x="8357599" y="3633650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C9A62A4-F3BB-2C0D-B656-C88181EA7D1B}"/>
              </a:ext>
            </a:extLst>
          </p:cNvPr>
          <p:cNvSpPr/>
          <p:nvPr/>
        </p:nvSpPr>
        <p:spPr>
          <a:xfrm>
            <a:off x="8357599" y="4214398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E940F65-C737-E4C2-9E9D-CDDCEBA8BCAF}"/>
              </a:ext>
            </a:extLst>
          </p:cNvPr>
          <p:cNvSpPr/>
          <p:nvPr/>
        </p:nvSpPr>
        <p:spPr>
          <a:xfrm>
            <a:off x="9780158" y="3052900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DB77AC-E2DB-792C-C522-379AA0F1BEE0}"/>
              </a:ext>
            </a:extLst>
          </p:cNvPr>
          <p:cNvSpPr/>
          <p:nvPr/>
        </p:nvSpPr>
        <p:spPr>
          <a:xfrm>
            <a:off x="10360909" y="305289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D033748-0C5B-C0D9-E7D3-7A130A3127C8}"/>
              </a:ext>
            </a:extLst>
          </p:cNvPr>
          <p:cNvSpPr/>
          <p:nvPr/>
        </p:nvSpPr>
        <p:spPr>
          <a:xfrm>
            <a:off x="9780158" y="3633651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C77A86-0356-16F1-29B0-EE3709874A40}"/>
              </a:ext>
            </a:extLst>
          </p:cNvPr>
          <p:cNvSpPr/>
          <p:nvPr/>
        </p:nvSpPr>
        <p:spPr>
          <a:xfrm>
            <a:off x="10360909" y="3633650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09E14-2238-6984-8F78-471C73ED4380}"/>
              </a:ext>
            </a:extLst>
          </p:cNvPr>
          <p:cNvSpPr/>
          <p:nvPr/>
        </p:nvSpPr>
        <p:spPr>
          <a:xfrm>
            <a:off x="9780158" y="4214399"/>
            <a:ext cx="580751" cy="580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B33169-8F98-0CD9-03AA-AB04B34D3A6E}"/>
              </a:ext>
            </a:extLst>
          </p:cNvPr>
          <p:cNvSpPr/>
          <p:nvPr/>
        </p:nvSpPr>
        <p:spPr>
          <a:xfrm>
            <a:off x="10360909" y="421439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90F62D-230C-5474-EDF4-42773D557A7B}"/>
              </a:ext>
            </a:extLst>
          </p:cNvPr>
          <p:cNvSpPr/>
          <p:nvPr/>
        </p:nvSpPr>
        <p:spPr>
          <a:xfrm>
            <a:off x="1598957" y="2301524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E6BC2F-E726-7F20-E11B-799746D05559}"/>
              </a:ext>
            </a:extLst>
          </p:cNvPr>
          <p:cNvSpPr/>
          <p:nvPr/>
        </p:nvSpPr>
        <p:spPr>
          <a:xfrm>
            <a:off x="8203002" y="2236923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E7F28E-DB88-CDEA-C1DE-BD052004F1B5}"/>
              </a:ext>
            </a:extLst>
          </p:cNvPr>
          <p:cNvSpPr/>
          <p:nvPr/>
        </p:nvSpPr>
        <p:spPr>
          <a:xfrm>
            <a:off x="10135843" y="2293072"/>
            <a:ext cx="914400" cy="91440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0CB30-9EDB-725D-74D7-5121CEA4088A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3 / 4</a:t>
            </a:r>
          </a:p>
        </p:txBody>
      </p:sp>
    </p:spTree>
    <p:extLst>
      <p:ext uri="{BB962C8B-B14F-4D97-AF65-F5344CB8AC3E}">
        <p14:creationId xmlns:p14="http://schemas.microsoft.com/office/powerpoint/2010/main" val="7204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80576" y="126845"/>
            <a:ext cx="5791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complying to the rules</a:t>
            </a:r>
            <a:endParaRPr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4AC9E-A6B1-D030-A024-B39059EB7097}"/>
              </a:ext>
            </a:extLst>
          </p:cNvPr>
          <p:cNvSpPr txBox="1"/>
          <p:nvPr/>
        </p:nvSpPr>
        <p:spPr>
          <a:xfrm>
            <a:off x="4268199" y="896903"/>
            <a:ext cx="42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Image shall have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3 rows</a:t>
            </a:r>
            <a:endParaRPr lang="en-US" sz="12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600" dirty="0"/>
              <a:t>Each row shall contain </a:t>
            </a:r>
            <a:r>
              <a:rPr lang="en-US" sz="1600" b="1" dirty="0"/>
              <a:t>only 1 rectangle</a:t>
            </a:r>
          </a:p>
          <a:p>
            <a:pPr marL="800100" lvl="1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1200" dirty="0"/>
              <a:t>As remainder : a rectangle is composed of many cells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0099F-EC31-1356-E684-CB0AB69E9562}"/>
              </a:ext>
            </a:extLst>
          </p:cNvPr>
          <p:cNvSpPr txBox="1"/>
          <p:nvPr/>
        </p:nvSpPr>
        <p:spPr>
          <a:xfrm>
            <a:off x="2311916" y="1139024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3AAFF-23C7-5370-FC66-C82B65A60583}"/>
              </a:ext>
            </a:extLst>
          </p:cNvPr>
          <p:cNvSpPr/>
          <p:nvPr/>
        </p:nvSpPr>
        <p:spPr>
          <a:xfrm>
            <a:off x="4194574" y="793829"/>
            <a:ext cx="5323766" cy="81907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938329-9A96-FBEB-D330-649B89B3506C}"/>
              </a:ext>
            </a:extLst>
          </p:cNvPr>
          <p:cNvSpPr/>
          <p:nvPr/>
        </p:nvSpPr>
        <p:spPr>
          <a:xfrm>
            <a:off x="7428110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89798-3CB3-05D8-7653-822F57CDD5BE}"/>
              </a:ext>
            </a:extLst>
          </p:cNvPr>
          <p:cNvSpPr/>
          <p:nvPr/>
        </p:nvSpPr>
        <p:spPr>
          <a:xfrm>
            <a:off x="8008861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5BFF0B-9E91-3FC2-D235-50E753121300}"/>
              </a:ext>
            </a:extLst>
          </p:cNvPr>
          <p:cNvSpPr/>
          <p:nvPr/>
        </p:nvSpPr>
        <p:spPr>
          <a:xfrm>
            <a:off x="7428110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1E4C3-92DD-FE89-B699-664209D7F754}"/>
              </a:ext>
            </a:extLst>
          </p:cNvPr>
          <p:cNvSpPr/>
          <p:nvPr/>
        </p:nvSpPr>
        <p:spPr>
          <a:xfrm>
            <a:off x="8008861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6E8D47-9254-2F6A-886F-D58A1DFA08BC}"/>
              </a:ext>
            </a:extLst>
          </p:cNvPr>
          <p:cNvSpPr/>
          <p:nvPr/>
        </p:nvSpPr>
        <p:spPr>
          <a:xfrm>
            <a:off x="7428110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D58848-DE2C-3B06-5EA8-DCBCD1E16236}"/>
              </a:ext>
            </a:extLst>
          </p:cNvPr>
          <p:cNvSpPr/>
          <p:nvPr/>
        </p:nvSpPr>
        <p:spPr>
          <a:xfrm>
            <a:off x="8008861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CF7AEBF-52A9-6A3C-44C3-F2E6CFE1E163}"/>
              </a:ext>
            </a:extLst>
          </p:cNvPr>
          <p:cNvSpPr txBox="1"/>
          <p:nvPr/>
        </p:nvSpPr>
        <p:spPr>
          <a:xfrm>
            <a:off x="2154661" y="25562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88896B5-AAAC-1065-EF9B-D43E9C406F41}"/>
              </a:ext>
            </a:extLst>
          </p:cNvPr>
          <p:cNvSpPr txBox="1"/>
          <p:nvPr/>
        </p:nvSpPr>
        <p:spPr>
          <a:xfrm flipH="1">
            <a:off x="5467350" y="2557246"/>
            <a:ext cx="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3B24-3149-AAD1-F63A-ABEB44B7C2CF}"/>
              </a:ext>
            </a:extLst>
          </p:cNvPr>
          <p:cNvSpPr txBox="1"/>
          <p:nvPr/>
        </p:nvSpPr>
        <p:spPr>
          <a:xfrm>
            <a:off x="8567261" y="25206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C0277-0CD8-E42B-417B-9AE3151D659B}"/>
              </a:ext>
            </a:extLst>
          </p:cNvPr>
          <p:cNvSpPr/>
          <p:nvPr/>
        </p:nvSpPr>
        <p:spPr>
          <a:xfrm>
            <a:off x="8591395" y="31543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163319-6D01-AB76-FD2A-DF2CD761AED1}"/>
              </a:ext>
            </a:extLst>
          </p:cNvPr>
          <p:cNvSpPr/>
          <p:nvPr/>
        </p:nvSpPr>
        <p:spPr>
          <a:xfrm>
            <a:off x="8591395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B4555-AD15-C4E8-E535-0EFCEEF3A600}"/>
              </a:ext>
            </a:extLst>
          </p:cNvPr>
          <p:cNvSpPr/>
          <p:nvPr/>
        </p:nvSpPr>
        <p:spPr>
          <a:xfrm>
            <a:off x="8591395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FE098-F7A5-EA02-CDBA-C6FF6EA7B350}"/>
              </a:ext>
            </a:extLst>
          </p:cNvPr>
          <p:cNvSpPr/>
          <p:nvPr/>
        </p:nvSpPr>
        <p:spPr>
          <a:xfrm>
            <a:off x="9173638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62CE6-17CB-96B4-19DA-3B48DA1BD054}"/>
              </a:ext>
            </a:extLst>
          </p:cNvPr>
          <p:cNvSpPr/>
          <p:nvPr/>
        </p:nvSpPr>
        <p:spPr>
          <a:xfrm>
            <a:off x="9754389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F6023-531B-3C3D-80E8-F7147AD8D612}"/>
              </a:ext>
            </a:extLst>
          </p:cNvPr>
          <p:cNvSpPr/>
          <p:nvPr/>
        </p:nvSpPr>
        <p:spPr>
          <a:xfrm>
            <a:off x="9173638" y="3735119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04B04-1D21-ED6D-7178-51D86BB7D6A1}"/>
              </a:ext>
            </a:extLst>
          </p:cNvPr>
          <p:cNvSpPr/>
          <p:nvPr/>
        </p:nvSpPr>
        <p:spPr>
          <a:xfrm>
            <a:off x="9754389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F5B120-292F-960E-F592-B96CD9A11C4F}"/>
              </a:ext>
            </a:extLst>
          </p:cNvPr>
          <p:cNvSpPr/>
          <p:nvPr/>
        </p:nvSpPr>
        <p:spPr>
          <a:xfrm>
            <a:off x="9173638" y="43158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FBCD3-BC74-5D42-9351-991BBC905EAF}"/>
              </a:ext>
            </a:extLst>
          </p:cNvPr>
          <p:cNvSpPr/>
          <p:nvPr/>
        </p:nvSpPr>
        <p:spPr>
          <a:xfrm>
            <a:off x="9754389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1ED64-BB9A-7B19-EBE8-3958BA2B6DFC}"/>
              </a:ext>
            </a:extLst>
          </p:cNvPr>
          <p:cNvSpPr/>
          <p:nvPr/>
        </p:nvSpPr>
        <p:spPr>
          <a:xfrm>
            <a:off x="4214427" y="31751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CFEE4E-B61C-5988-7034-FCACF9138D4B}"/>
              </a:ext>
            </a:extLst>
          </p:cNvPr>
          <p:cNvSpPr/>
          <p:nvPr/>
        </p:nvSpPr>
        <p:spPr>
          <a:xfrm>
            <a:off x="4795178" y="317517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984BF8-CE32-5258-BE81-89EF3B5A897B}"/>
              </a:ext>
            </a:extLst>
          </p:cNvPr>
          <p:cNvSpPr/>
          <p:nvPr/>
        </p:nvSpPr>
        <p:spPr>
          <a:xfrm>
            <a:off x="4214427" y="375592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BEE87-A487-BDF7-8FF4-05440D9FD0BE}"/>
              </a:ext>
            </a:extLst>
          </p:cNvPr>
          <p:cNvSpPr/>
          <p:nvPr/>
        </p:nvSpPr>
        <p:spPr>
          <a:xfrm>
            <a:off x="4795178" y="375592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8CBE4-29AB-249E-D956-178EAD169D5E}"/>
              </a:ext>
            </a:extLst>
          </p:cNvPr>
          <p:cNvSpPr/>
          <p:nvPr/>
        </p:nvSpPr>
        <p:spPr>
          <a:xfrm>
            <a:off x="4214427" y="433667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0F7D-5B28-7704-5A0B-7BD7609AA682}"/>
              </a:ext>
            </a:extLst>
          </p:cNvPr>
          <p:cNvSpPr/>
          <p:nvPr/>
        </p:nvSpPr>
        <p:spPr>
          <a:xfrm>
            <a:off x="4795178" y="433667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D3D8A-CD38-3174-C798-C8B318C2F443}"/>
              </a:ext>
            </a:extLst>
          </p:cNvPr>
          <p:cNvSpPr/>
          <p:nvPr/>
        </p:nvSpPr>
        <p:spPr>
          <a:xfrm>
            <a:off x="5377712" y="3175174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BCED9-CCF3-E588-77C1-0C926A004738}"/>
              </a:ext>
            </a:extLst>
          </p:cNvPr>
          <p:cNvSpPr/>
          <p:nvPr/>
        </p:nvSpPr>
        <p:spPr>
          <a:xfrm>
            <a:off x="5377712" y="375592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FA8B-A764-8E90-506E-B1F9C3153127}"/>
              </a:ext>
            </a:extLst>
          </p:cNvPr>
          <p:cNvSpPr/>
          <p:nvPr/>
        </p:nvSpPr>
        <p:spPr>
          <a:xfrm>
            <a:off x="5377712" y="4336673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731D92-ED05-6FC2-28CB-0F3CE8B14782}"/>
              </a:ext>
            </a:extLst>
          </p:cNvPr>
          <p:cNvSpPr/>
          <p:nvPr/>
        </p:nvSpPr>
        <p:spPr>
          <a:xfrm>
            <a:off x="5959955" y="317517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1B056-3849-DB01-1F04-6E57B38417CB}"/>
              </a:ext>
            </a:extLst>
          </p:cNvPr>
          <p:cNvSpPr/>
          <p:nvPr/>
        </p:nvSpPr>
        <p:spPr>
          <a:xfrm>
            <a:off x="5959955" y="375592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B5072-4216-644C-85BC-90186FC8C003}"/>
              </a:ext>
            </a:extLst>
          </p:cNvPr>
          <p:cNvSpPr/>
          <p:nvPr/>
        </p:nvSpPr>
        <p:spPr>
          <a:xfrm>
            <a:off x="5959955" y="433667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635E7F-CD85-736A-04FC-45BFC75586D6}"/>
              </a:ext>
            </a:extLst>
          </p:cNvPr>
          <p:cNvSpPr/>
          <p:nvPr/>
        </p:nvSpPr>
        <p:spPr>
          <a:xfrm>
            <a:off x="758967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CDEC4F-E720-9892-A32B-429227E0181A}"/>
              </a:ext>
            </a:extLst>
          </p:cNvPr>
          <p:cNvSpPr/>
          <p:nvPr/>
        </p:nvSpPr>
        <p:spPr>
          <a:xfrm>
            <a:off x="1339718" y="31543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808DD8-32A6-68C3-FE57-01A2DC7D4478}"/>
              </a:ext>
            </a:extLst>
          </p:cNvPr>
          <p:cNvSpPr/>
          <p:nvPr/>
        </p:nvSpPr>
        <p:spPr>
          <a:xfrm>
            <a:off x="758967" y="3735118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E22C5-E8F7-BBBF-9CC3-5541A917A025}"/>
              </a:ext>
            </a:extLst>
          </p:cNvPr>
          <p:cNvSpPr/>
          <p:nvPr/>
        </p:nvSpPr>
        <p:spPr>
          <a:xfrm>
            <a:off x="1339718" y="373511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83469C-7400-9D29-B50F-E25C17D9D025}"/>
              </a:ext>
            </a:extLst>
          </p:cNvPr>
          <p:cNvSpPr/>
          <p:nvPr/>
        </p:nvSpPr>
        <p:spPr>
          <a:xfrm>
            <a:off x="758967" y="431586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307E-95EF-0449-2AEE-F6E0DAF7915E}"/>
              </a:ext>
            </a:extLst>
          </p:cNvPr>
          <p:cNvSpPr/>
          <p:nvPr/>
        </p:nvSpPr>
        <p:spPr>
          <a:xfrm>
            <a:off x="1339718" y="4315865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CB1A3C-732B-8B4C-A328-C6EB980E7B1D}"/>
              </a:ext>
            </a:extLst>
          </p:cNvPr>
          <p:cNvSpPr/>
          <p:nvPr/>
        </p:nvSpPr>
        <p:spPr>
          <a:xfrm>
            <a:off x="1922252" y="3154365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AB41E3-031F-761E-99C4-DDA3B160D4EF}"/>
              </a:ext>
            </a:extLst>
          </p:cNvPr>
          <p:cNvSpPr/>
          <p:nvPr/>
        </p:nvSpPr>
        <p:spPr>
          <a:xfrm>
            <a:off x="1922252" y="3735116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028E1D-7ECF-646C-1B6B-F44B018C6A20}"/>
              </a:ext>
            </a:extLst>
          </p:cNvPr>
          <p:cNvSpPr/>
          <p:nvPr/>
        </p:nvSpPr>
        <p:spPr>
          <a:xfrm>
            <a:off x="1922252" y="4315864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8CF00E-8B6F-4AC0-0000-E8A752190B2E}"/>
              </a:ext>
            </a:extLst>
          </p:cNvPr>
          <p:cNvSpPr/>
          <p:nvPr/>
        </p:nvSpPr>
        <p:spPr>
          <a:xfrm>
            <a:off x="2504495" y="315436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F349AB-D612-9335-E448-9494949E5BB4}"/>
              </a:ext>
            </a:extLst>
          </p:cNvPr>
          <p:cNvSpPr/>
          <p:nvPr/>
        </p:nvSpPr>
        <p:spPr>
          <a:xfrm>
            <a:off x="3085246" y="3154367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0FB192-D52F-2334-EAB0-EC41E18DA427}"/>
              </a:ext>
            </a:extLst>
          </p:cNvPr>
          <p:cNvSpPr/>
          <p:nvPr/>
        </p:nvSpPr>
        <p:spPr>
          <a:xfrm>
            <a:off x="2504495" y="3735119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A3F95-8C66-0681-3E59-0F48DBB3A948}"/>
              </a:ext>
            </a:extLst>
          </p:cNvPr>
          <p:cNvSpPr/>
          <p:nvPr/>
        </p:nvSpPr>
        <p:spPr>
          <a:xfrm>
            <a:off x="3085246" y="3735118"/>
            <a:ext cx="580751" cy="580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06BEF5-C304-4ED7-3BD9-E5BB156BDCE9}"/>
              </a:ext>
            </a:extLst>
          </p:cNvPr>
          <p:cNvSpPr/>
          <p:nvPr/>
        </p:nvSpPr>
        <p:spPr>
          <a:xfrm>
            <a:off x="2504495" y="4315867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EB63FF-7E9A-7893-95AF-FAB6D88561F0}"/>
              </a:ext>
            </a:extLst>
          </p:cNvPr>
          <p:cNvSpPr/>
          <p:nvPr/>
        </p:nvSpPr>
        <p:spPr>
          <a:xfrm>
            <a:off x="3085246" y="4315866"/>
            <a:ext cx="580751" cy="580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9C8F25-E285-33EA-E105-908F78D6FDF6}"/>
              </a:ext>
            </a:extLst>
          </p:cNvPr>
          <p:cNvSpPr txBox="1"/>
          <p:nvPr/>
        </p:nvSpPr>
        <p:spPr>
          <a:xfrm>
            <a:off x="152400" y="12684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4 / 4</a:t>
            </a:r>
          </a:p>
        </p:txBody>
      </p:sp>
    </p:spTree>
    <p:extLst>
      <p:ext uri="{BB962C8B-B14F-4D97-AF65-F5344CB8AC3E}">
        <p14:creationId xmlns:p14="http://schemas.microsoft.com/office/powerpoint/2010/main" val="163919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1088</Words>
  <Application>Microsoft Office PowerPoint</Application>
  <PresentationFormat>Widescreen</PresentationFormat>
  <Paragraphs>370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DaunPenh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32</cp:revision>
  <dcterms:created xsi:type="dcterms:W3CDTF">2023-03-15T06:34:02Z</dcterms:created>
  <dcterms:modified xsi:type="dcterms:W3CDTF">2023-03-21T02:54:04Z</dcterms:modified>
</cp:coreProperties>
</file>