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33" r:id="rId2"/>
    <p:sldId id="436" r:id="rId3"/>
    <p:sldId id="434" r:id="rId4"/>
    <p:sldId id="435" r:id="rId5"/>
    <p:sldId id="437" r:id="rId6"/>
    <p:sldId id="344" r:id="rId7"/>
    <p:sldId id="415" r:id="rId8"/>
    <p:sldId id="418" r:id="rId9"/>
    <p:sldId id="420" r:id="rId10"/>
    <p:sldId id="419" r:id="rId11"/>
    <p:sldId id="421" r:id="rId12"/>
    <p:sldId id="422" r:id="rId13"/>
    <p:sldId id="423" r:id="rId14"/>
    <p:sldId id="424" r:id="rId15"/>
    <p:sldId id="426" r:id="rId16"/>
    <p:sldId id="428" r:id="rId17"/>
    <p:sldId id="432" r:id="rId18"/>
    <p:sldId id="429" r:id="rId19"/>
    <p:sldId id="430" r:id="rId20"/>
    <p:sldId id="431" r:id="rId21"/>
    <p:sldId id="425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2227"/>
    <a:srgbClr val="FF09AD"/>
    <a:srgbClr val="FC0C67"/>
    <a:srgbClr val="7BB142"/>
    <a:srgbClr val="1EBAEA"/>
    <a:srgbClr val="F40000"/>
    <a:srgbClr val="0308DB"/>
    <a:srgbClr val="0094D2"/>
    <a:srgbClr val="FF0000"/>
    <a:srgbClr val="2D7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1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01/11/2022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01/11/2022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01/11/2022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01/11/2022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01/11/2022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01/11/2022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01/11/2022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01/11/2022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01/11/2022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01/11/2022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01/11/2022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01/11/2022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s/js_output.asp" TargetMode="Externa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evelopers.google.com/web/tools/chrome-devtools/javascrip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javascript/javascript_enabling.html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7181" y="2045989"/>
            <a:ext cx="101509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JAVASCRIPT </a:t>
            </a:r>
            <a:r>
              <a:rPr lang="en-US" sz="8000" b="1" dirty="0">
                <a:solidFill>
                  <a:srgbClr val="00B050"/>
                </a:solidFill>
              </a:rPr>
              <a:t>FRONT 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9097" y="3836153"/>
            <a:ext cx="67158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OBJECTIVES &amp; SCHEDULE</a:t>
            </a:r>
            <a:endParaRPr lang="en-US" sz="5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223493" y="3515932"/>
            <a:ext cx="9964608" cy="128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885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1368" y="472363"/>
            <a:ext cx="10998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Like CSS : </a:t>
            </a:r>
            <a:r>
              <a:rPr lang="en-US" sz="4000" b="1" dirty="0">
                <a:solidFill>
                  <a:srgbClr val="EA2227"/>
                </a:solidFill>
              </a:rPr>
              <a:t>many places </a:t>
            </a:r>
            <a:r>
              <a:rPr lang="en-US" sz="4000" b="1" dirty="0"/>
              <a:t>to write your JS code</a:t>
            </a:r>
            <a:endParaRPr lang="en-US" sz="4000" b="1" dirty="0">
              <a:solidFill>
                <a:srgbClr val="EA2227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FED39-9C8E-42E6-A79A-B65A8D595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807" y="1408940"/>
            <a:ext cx="4048690" cy="5449060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 flipH="1">
            <a:off x="7147774" y="2356833"/>
            <a:ext cx="2202287" cy="36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530367" y="2213971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write JS</a:t>
            </a:r>
          </a:p>
          <a:p>
            <a:r>
              <a:rPr lang="en-US" b="1" dirty="0"/>
              <a:t>inside the &lt;head</a:t>
            </a:r>
            <a:r>
              <a:rPr lang="en-US" dirty="0"/>
              <a:t>&gt;</a:t>
            </a:r>
          </a:p>
        </p:txBody>
      </p:sp>
      <p:sp>
        <p:nvSpPr>
          <p:cNvPr id="8" name="Right Arrow 7"/>
          <p:cNvSpPr/>
          <p:nvPr/>
        </p:nvSpPr>
        <p:spPr>
          <a:xfrm flipH="1">
            <a:off x="7147774" y="4932607"/>
            <a:ext cx="2202287" cy="36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530367" y="4789745"/>
            <a:ext cx="1885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write JS</a:t>
            </a:r>
          </a:p>
          <a:p>
            <a:r>
              <a:rPr lang="en-US" b="1" dirty="0"/>
              <a:t>inside the &lt;body</a:t>
            </a:r>
            <a:r>
              <a:rPr lang="en-US" dirty="0"/>
              <a:t>&gt;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498501" y="5847009"/>
            <a:ext cx="2318196" cy="425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0231" y="5597845"/>
            <a:ext cx="1702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Or write JS</a:t>
            </a:r>
          </a:p>
          <a:p>
            <a:pPr algn="r"/>
            <a:r>
              <a:rPr lang="en-US" b="1" dirty="0"/>
              <a:t>In external file</a:t>
            </a:r>
          </a:p>
          <a:p>
            <a:pPr algn="r"/>
            <a:r>
              <a:rPr lang="en-US" b="1" i="1" dirty="0"/>
              <a:t>(most common)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7427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56" y="1643284"/>
            <a:ext cx="6228412" cy="3808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67003" y="770980"/>
            <a:ext cx="56351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Open /</a:t>
            </a:r>
            <a:r>
              <a:rPr lang="en-US" sz="3000" b="1" dirty="0"/>
              <a:t>exercice2</a:t>
            </a:r>
            <a:r>
              <a:rPr lang="en-US" sz="3000" dirty="0"/>
              <a:t> and run the HTML</a:t>
            </a:r>
            <a:endParaRPr lang="en-US" sz="30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3" y="520418"/>
            <a:ext cx="507948" cy="1010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98" y="520418"/>
            <a:ext cx="507948" cy="10102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7823" y="1481702"/>
            <a:ext cx="9466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Team of 2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769" y="728514"/>
            <a:ext cx="665712" cy="6389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64" y="1854297"/>
            <a:ext cx="613133" cy="63765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1055" y="25651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3625" y="5776067"/>
            <a:ext cx="87285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/>
              <a:t>Q1 -  Look at the code and find the way to turn on the light when we lick on button ON</a:t>
            </a:r>
            <a:endParaRPr lang="en-US" sz="19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7003" y="6292385"/>
            <a:ext cx="284770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i="1" dirty="0"/>
              <a:t>Note: you have 2 images… </a:t>
            </a:r>
            <a:endParaRPr lang="en-US" sz="19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84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12</a:t>
            </a:fld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2292610" y="367807"/>
            <a:ext cx="8069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External JS advantages</a:t>
            </a:r>
            <a:endParaRPr lang="en-US" sz="4000" b="1" dirty="0">
              <a:solidFill>
                <a:srgbClr val="EA2227"/>
              </a:solidFill>
            </a:endParaRPr>
          </a:p>
        </p:txBody>
      </p:sp>
      <p:pic>
        <p:nvPicPr>
          <p:cNvPr id="9" name="Google Shape;8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74660">
            <a:off x="6451810" y="3101526"/>
            <a:ext cx="1581438" cy="289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5862620" y="6079351"/>
            <a:ext cx="2118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yourFile</a:t>
            </a:r>
            <a:r>
              <a:rPr lang="en-US" sz="3000" b="1" dirty="0">
                <a:solidFill>
                  <a:srgbClr val="FF0000"/>
                </a:solidFill>
              </a:rPr>
              <a:t>.js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38802" y="1363435"/>
            <a:ext cx="111658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/>
              <a:t>It </a:t>
            </a:r>
            <a:r>
              <a:rPr lang="en-US" sz="3000" dirty="0">
                <a:solidFill>
                  <a:srgbClr val="EA2227"/>
                </a:solidFill>
              </a:rPr>
              <a:t>separates</a:t>
            </a:r>
            <a:r>
              <a:rPr lang="en-US" sz="3000" dirty="0"/>
              <a:t> HTML and code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/>
              <a:t>It makes HTML and JavaScript </a:t>
            </a:r>
            <a:r>
              <a:rPr lang="en-US" sz="3000" dirty="0">
                <a:solidFill>
                  <a:srgbClr val="EA2227"/>
                </a:solidFill>
              </a:rPr>
              <a:t>easier to read </a:t>
            </a:r>
            <a:r>
              <a:rPr lang="en-US" sz="3000" dirty="0"/>
              <a:t>and maintain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/>
              <a:t>Cached JavaScript files </a:t>
            </a:r>
            <a:r>
              <a:rPr lang="en-US" sz="3000" dirty="0">
                <a:solidFill>
                  <a:srgbClr val="EA2227"/>
                </a:solidFill>
              </a:rPr>
              <a:t>can speed up page </a:t>
            </a:r>
            <a:r>
              <a:rPr lang="en-US" sz="3000" dirty="0"/>
              <a:t>loads</a:t>
            </a:r>
            <a:endParaRPr lang="en-US" sz="3000" dirty="0">
              <a:solidFill>
                <a:srgbClr val="EA2227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</p:spTree>
    <p:extLst>
      <p:ext uri="{BB962C8B-B14F-4D97-AF65-F5344CB8AC3E}">
        <p14:creationId xmlns:p14="http://schemas.microsoft.com/office/powerpoint/2010/main" val="2953193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67003" y="748545"/>
            <a:ext cx="27544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Open /</a:t>
            </a:r>
            <a:r>
              <a:rPr lang="en-US" sz="3000" b="1" dirty="0"/>
              <a:t>exercice3</a:t>
            </a:r>
            <a:endParaRPr lang="en-US" sz="30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" y="520418"/>
            <a:ext cx="507948" cy="1010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98" y="520418"/>
            <a:ext cx="507948" cy="10102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7823" y="1481702"/>
            <a:ext cx="9466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Team of 2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769" y="728514"/>
            <a:ext cx="665712" cy="6389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64" y="1854297"/>
            <a:ext cx="613133" cy="63765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1055" y="25651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3625" y="4644064"/>
            <a:ext cx="5648149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/>
              <a:t>Q2 -  Edit the script to 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Write something in the console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Write something in the HTML document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Display an alert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35721" y="2044625"/>
            <a:ext cx="763535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Q1 - Read following page   </a:t>
            </a:r>
            <a:r>
              <a:rPr lang="en-US" sz="1900" dirty="0">
                <a:solidFill>
                  <a:srgbClr val="FF0000"/>
                </a:solidFill>
                <a:hlinkClick r:id="rId5"/>
              </a:rPr>
              <a:t>https://www.w3schools.com/js/js_output.asp</a:t>
            </a:r>
            <a:endParaRPr lang="en-US" sz="1900" dirty="0">
              <a:solidFill>
                <a:srgbClr val="FF0000"/>
              </a:solidFill>
            </a:endParaRPr>
          </a:p>
          <a:p>
            <a:endParaRPr lang="en-US" sz="1900" dirty="0"/>
          </a:p>
          <a:p>
            <a:r>
              <a:rPr lang="en-US" sz="1900" dirty="0"/>
              <a:t>         Understand how to 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Write something in the console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Write something in the HTML document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Display an alert</a:t>
            </a:r>
          </a:p>
          <a:p>
            <a:endParaRPr lang="en-US" sz="1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877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26" y="1858860"/>
            <a:ext cx="10251583" cy="4763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69564" y="323542"/>
            <a:ext cx="36523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CORRECTION  / DEMO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9455608" flipH="1">
            <a:off x="7619858" y="1678555"/>
            <a:ext cx="2202287" cy="36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645156">
            <a:off x="9182637" y="494596"/>
            <a:ext cx="2262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you access to the </a:t>
            </a:r>
          </a:p>
          <a:p>
            <a:r>
              <a:rPr lang="en-US" dirty="0"/>
              <a:t>Console 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</p:spTree>
    <p:extLst>
      <p:ext uri="{BB962C8B-B14F-4D97-AF65-F5344CB8AC3E}">
        <p14:creationId xmlns:p14="http://schemas.microsoft.com/office/powerpoint/2010/main" val="1895304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1368" y="472363"/>
            <a:ext cx="10998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How to DEBUG ?</a:t>
            </a:r>
            <a:endParaRPr lang="en-US" sz="4000" b="1" dirty="0">
              <a:solidFill>
                <a:srgbClr val="EA2227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5" y="542591"/>
            <a:ext cx="613133" cy="63765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488" y="3866367"/>
            <a:ext cx="1942894" cy="1864730"/>
          </a:xfrm>
          <a:prstGeom prst="rect">
            <a:avLst/>
          </a:prstGeom>
        </p:spPr>
      </p:pic>
      <p:sp>
        <p:nvSpPr>
          <p:cNvPr id="2" name="AutoShape 2" descr="Google, chrome Free Icon of Social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969" y="3866367"/>
            <a:ext cx="1930156" cy="1930156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3831395" y="1986144"/>
            <a:ext cx="458109" cy="14112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8235969" y="1986143"/>
            <a:ext cx="458109" cy="14112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06839" y="6083523"/>
            <a:ext cx="194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Using VS code</a:t>
            </a:r>
            <a:endParaRPr lang="en-US" sz="2000" dirty="0">
              <a:solidFill>
                <a:srgbClr val="EA2227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5969" y="6065431"/>
            <a:ext cx="194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Using CHROME </a:t>
            </a:r>
            <a:endParaRPr lang="en-US" sz="2000" dirty="0">
              <a:solidFill>
                <a:srgbClr val="EA22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161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8147" y="1498168"/>
            <a:ext cx="762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 </a:t>
            </a:r>
            <a:r>
              <a:rPr lang="en-US" sz="3200" dirty="0" err="1"/>
              <a:t>DevTools</a:t>
            </a:r>
            <a:r>
              <a:rPr lang="en-US" sz="3200" dirty="0"/>
              <a:t> by pressing   </a:t>
            </a:r>
            <a:r>
              <a:rPr lang="en-US" sz="3200" b="1" dirty="0" err="1"/>
              <a:t>Control+Shift+I</a:t>
            </a:r>
            <a:r>
              <a:rPr lang="en-US" sz="3200" b="1" dirty="0"/>
              <a:t> 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2281" y="347730"/>
            <a:ext cx="7878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info : </a:t>
            </a:r>
            <a:r>
              <a:rPr lang="en-US" dirty="0">
                <a:hlinkClick r:id="rId2"/>
              </a:rPr>
              <a:t>https://developers.google.com/web/tools/chrome-devtools/javascript</a:t>
            </a:r>
            <a:endParaRPr lang="en-US" dirty="0"/>
          </a:p>
          <a:p>
            <a:endParaRPr lang="en-US" dirty="0"/>
          </a:p>
        </p:txBody>
      </p:sp>
      <p:pic>
        <p:nvPicPr>
          <p:cNvPr id="2051" name="Picture 3" descr="The Console panel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681" y="2307283"/>
            <a:ext cx="7367009" cy="455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680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79" y="1738649"/>
            <a:ext cx="6082646" cy="45960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92" y="353923"/>
            <a:ext cx="696488" cy="6964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44964" y="463640"/>
            <a:ext cx="77566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You can execute directly JS code  in the chrome console !!! 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671835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5363" y="1057730"/>
            <a:ext cx="3756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Click the </a:t>
            </a:r>
            <a:r>
              <a:rPr lang="en-US" sz="3200" b="1" dirty="0"/>
              <a:t>Sources</a:t>
            </a:r>
            <a:r>
              <a:rPr lang="en-US" sz="3200" dirty="0"/>
              <a:t> tab.</a:t>
            </a:r>
            <a:endParaRPr lang="en-US" sz="3200" b="1" dirty="0"/>
          </a:p>
        </p:txBody>
      </p:sp>
      <p:pic>
        <p:nvPicPr>
          <p:cNvPr id="3074" name="Picture 2" descr="The Sources panel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635" y="1883154"/>
            <a:ext cx="6107999" cy="432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631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1843" y="1415550"/>
            <a:ext cx="10490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Add a </a:t>
            </a:r>
            <a:r>
              <a:rPr lang="en-US" sz="3200" b="1" dirty="0"/>
              <a:t>breakpoint</a:t>
            </a:r>
            <a:r>
              <a:rPr lang="en-US" sz="3200" dirty="0"/>
              <a:t> :  click on the line you want the </a:t>
            </a:r>
            <a:r>
              <a:rPr lang="en-US" sz="3200" dirty="0">
                <a:solidFill>
                  <a:srgbClr val="FF0000"/>
                </a:solidFill>
              </a:rPr>
              <a:t>code to stop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2350984"/>
            <a:ext cx="7845086" cy="254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4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8050" y="1935020"/>
            <a:ext cx="2032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CHAPTER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90573" y="360141"/>
            <a:ext cx="32533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rgbClr val="00B050"/>
                </a:solidFill>
              </a:rPr>
              <a:t>OBJECTIVES</a:t>
            </a:r>
            <a:endParaRPr lang="en-US" sz="5000" b="1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36" y="435427"/>
            <a:ext cx="699861" cy="6998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18050" y="3488049"/>
            <a:ext cx="2032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CHAPTER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17268" y="1935020"/>
            <a:ext cx="57995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sz="2500" dirty="0"/>
              <a:t>Be able to </a:t>
            </a:r>
            <a:r>
              <a:rPr lang="en-US" sz="2500" b="1" dirty="0">
                <a:solidFill>
                  <a:srgbClr val="00B050"/>
                </a:solidFill>
              </a:rPr>
              <a:t>code in JS </a:t>
            </a:r>
            <a:r>
              <a:rPr lang="en-US" sz="2500" dirty="0"/>
              <a:t>as well as in Python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045" y="3316943"/>
            <a:ext cx="79752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500" dirty="0"/>
              <a:t>Be able to </a:t>
            </a:r>
            <a:r>
              <a:rPr lang="en-US" sz="2500" b="1" dirty="0">
                <a:solidFill>
                  <a:srgbClr val="00B050"/>
                </a:solidFill>
              </a:rPr>
              <a:t>create elements </a:t>
            </a:r>
            <a:r>
              <a:rPr lang="en-US" sz="2500" dirty="0"/>
              <a:t>in HTML using JS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500" dirty="0"/>
              <a:t>Be able to </a:t>
            </a:r>
            <a:r>
              <a:rPr lang="en-US" sz="2500" b="1" dirty="0">
                <a:solidFill>
                  <a:srgbClr val="00B050"/>
                </a:solidFill>
              </a:rPr>
              <a:t>interact with events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500" dirty="0"/>
              <a:t>Be able to </a:t>
            </a:r>
            <a:r>
              <a:rPr lang="en-US" sz="2500" b="1" dirty="0">
                <a:solidFill>
                  <a:srgbClr val="00B050"/>
                </a:solidFill>
              </a:rPr>
              <a:t>validate forms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500" b="1" dirty="0">
                <a:solidFill>
                  <a:srgbClr val="00B050"/>
                </a:solidFill>
              </a:rPr>
              <a:t>Create an application  </a:t>
            </a:r>
            <a:r>
              <a:rPr lang="en-US" sz="2500" dirty="0"/>
              <a:t>to add, edit, remove items in a list</a:t>
            </a:r>
          </a:p>
        </p:txBody>
      </p:sp>
    </p:spTree>
    <p:extLst>
      <p:ext uri="{BB962C8B-B14F-4D97-AF65-F5344CB8AC3E}">
        <p14:creationId xmlns:p14="http://schemas.microsoft.com/office/powerpoint/2010/main" val="1892440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493" y="310672"/>
            <a:ext cx="10485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Use the debug navigation to go step by step or exit the debug mode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2" y="1143001"/>
            <a:ext cx="3843336" cy="1281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12" y="3713642"/>
            <a:ext cx="2847975" cy="2895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48408" y="2977672"/>
            <a:ext cx="10485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Check the variable of your code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33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67003" y="748545"/>
            <a:ext cx="27544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Open /</a:t>
            </a:r>
            <a:r>
              <a:rPr lang="en-US" sz="3000" b="1" dirty="0"/>
              <a:t>exercice4</a:t>
            </a:r>
            <a:endParaRPr lang="en-US" sz="30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" y="520418"/>
            <a:ext cx="507948" cy="1010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98" y="520418"/>
            <a:ext cx="507948" cy="10102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7823" y="1481702"/>
            <a:ext cx="9466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Team of 2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769" y="728514"/>
            <a:ext cx="665712" cy="6389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64" y="1854297"/>
            <a:ext cx="613133" cy="63765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1055" y="25651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23461" y="1680683"/>
            <a:ext cx="387798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/>
              <a:t>1 – Execute  the HTML in the browser</a:t>
            </a:r>
          </a:p>
          <a:p>
            <a:endParaRPr lang="en-US" sz="1900" dirty="0"/>
          </a:p>
          <a:p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462" y="1546058"/>
            <a:ext cx="5572125" cy="27146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23461" y="2286310"/>
            <a:ext cx="3283591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/>
              <a:t>2–  Add a break point </a:t>
            </a:r>
            <a:r>
              <a:rPr lang="en-US" sz="1900" b="1" dirty="0"/>
              <a:t>at line 14</a:t>
            </a:r>
          </a:p>
          <a:p>
            <a:endParaRPr lang="en-US" sz="2000" dirty="0"/>
          </a:p>
        </p:txBody>
      </p:sp>
      <p:sp>
        <p:nvSpPr>
          <p:cNvPr id="3" name="Right Arrow 2"/>
          <p:cNvSpPr/>
          <p:nvPr/>
        </p:nvSpPr>
        <p:spPr>
          <a:xfrm>
            <a:off x="4623708" y="2888344"/>
            <a:ext cx="2452720" cy="55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23461" y="4866310"/>
            <a:ext cx="544610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/>
              <a:t>3–  Go step by step in the IF / ELSE IF / ELSE condition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944373" y="6064814"/>
            <a:ext cx="36417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/>
              <a:t>Try this for different temperatures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4170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62" y="435428"/>
            <a:ext cx="725192" cy="7112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39003" y="3043721"/>
            <a:ext cx="34846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3 WEEKS </a:t>
            </a:r>
          </a:p>
          <a:p>
            <a:pPr algn="ctr"/>
            <a:r>
              <a:rPr lang="en-US" sz="3200" dirty="0"/>
              <a:t>THEORY / PRACTICE</a:t>
            </a:r>
          </a:p>
        </p:txBody>
      </p:sp>
      <p:sp>
        <p:nvSpPr>
          <p:cNvPr id="7" name="Left Brace 6"/>
          <p:cNvSpPr/>
          <p:nvPr/>
        </p:nvSpPr>
        <p:spPr>
          <a:xfrm rot="16200000" flipH="1">
            <a:off x="3873427" y="2581175"/>
            <a:ext cx="303261" cy="4181279"/>
          </a:xfrm>
          <a:prstGeom prst="lef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48766" y="3029628"/>
            <a:ext cx="16311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1 WEEK </a:t>
            </a:r>
          </a:p>
          <a:p>
            <a:pPr algn="ctr"/>
            <a:r>
              <a:rPr lang="en-US" sz="3200" dirty="0"/>
              <a:t>PROJECT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790573" y="5222690"/>
            <a:ext cx="9646276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47592" y="5405422"/>
            <a:ext cx="1173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November</a:t>
            </a:r>
          </a:p>
          <a:p>
            <a:pPr algn="ctr"/>
            <a:r>
              <a:rPr lang="en-US" dirty="0"/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78690" y="5405422"/>
            <a:ext cx="941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Holiday </a:t>
            </a:r>
          </a:p>
          <a:p>
            <a:pPr algn="ctr"/>
            <a:r>
              <a:rPr lang="en-US" dirty="0"/>
              <a:t>1 WEEK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7925" y="5405422"/>
            <a:ext cx="1173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November</a:t>
            </a:r>
          </a:p>
          <a:p>
            <a:pPr algn="ctr"/>
            <a:r>
              <a:rPr lang="en-US" dirty="0"/>
              <a:t>30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64342" y="5318694"/>
            <a:ext cx="1157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December</a:t>
            </a:r>
          </a:p>
          <a:p>
            <a:pPr algn="ctr"/>
            <a:r>
              <a:rPr lang="en-US" dirty="0"/>
              <a:t>01</a:t>
            </a:r>
          </a:p>
        </p:txBody>
      </p:sp>
      <p:sp>
        <p:nvSpPr>
          <p:cNvPr id="16" name="Left Brace 15"/>
          <p:cNvSpPr/>
          <p:nvPr/>
        </p:nvSpPr>
        <p:spPr>
          <a:xfrm rot="16200000" flipH="1">
            <a:off x="7678730" y="3323686"/>
            <a:ext cx="303261" cy="2682164"/>
          </a:xfrm>
          <a:prstGeom prst="lef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790573" y="360142"/>
            <a:ext cx="29209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rgbClr val="00B050"/>
                </a:solidFill>
              </a:rPr>
              <a:t>SCHEDULE</a:t>
            </a:r>
            <a:endParaRPr lang="en-US" sz="5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49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27923" y="2576945"/>
            <a:ext cx="2247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FINAL EXAM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0109" y="371940"/>
            <a:ext cx="34878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rgbClr val="00B050"/>
                </a:solidFill>
              </a:rPr>
              <a:t>EVALUATION</a:t>
            </a:r>
            <a:endParaRPr lang="en-US" sz="5000" b="1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81" y="371940"/>
            <a:ext cx="902328" cy="8617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748297" y="2403941"/>
            <a:ext cx="14382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rgbClr val="00B050"/>
                </a:solidFill>
              </a:rPr>
              <a:t>50 %</a:t>
            </a:r>
            <a:endParaRPr lang="en-US" sz="5000" b="1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6213" y="3816181"/>
            <a:ext cx="1631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PROJECT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48297" y="3643177"/>
            <a:ext cx="14382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rgbClr val="00B050"/>
                </a:solidFill>
              </a:rPr>
              <a:t>50 %</a:t>
            </a:r>
            <a:endParaRPr lang="en-US" sz="5000" b="1" dirty="0">
              <a:solidFill>
                <a:srgbClr val="00B050"/>
              </a:solidFill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3200485" y="2082891"/>
            <a:ext cx="406400" cy="3120571"/>
          </a:xfrm>
          <a:prstGeom prst="lef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3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675678" y="371940"/>
            <a:ext cx="69424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rgbClr val="00B050"/>
                </a:solidFill>
              </a:rPr>
              <a:t>YOUR BEHAVIOR IN CLASS</a:t>
            </a:r>
            <a:endParaRPr lang="en-US" sz="5000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6927" y="1506828"/>
            <a:ext cx="41399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ACTIVE =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63276" y="3649630"/>
            <a:ext cx="2100255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/>
              <a:t>CURIOUS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6188" y="5112296"/>
            <a:ext cx="418794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/>
              <a:t>EXPRESS YOURSELF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73593" y="3516171"/>
            <a:ext cx="2160463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/>
              <a:t>CREATIVE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16906" y="5112296"/>
            <a:ext cx="3443763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/>
              <a:t>WORK IN TEAM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631842" y="2614411"/>
            <a:ext cx="1275009" cy="95794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171059" y="2614411"/>
            <a:ext cx="388882" cy="24079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15497" y="2614411"/>
            <a:ext cx="1275009" cy="95794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2"/>
          </p:cNvCxnSpPr>
          <p:nvPr/>
        </p:nvCxnSpPr>
        <p:spPr>
          <a:xfrm>
            <a:off x="6146917" y="2830267"/>
            <a:ext cx="2071877" cy="221473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31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30262" y="1965230"/>
            <a:ext cx="44194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PYTHON </a:t>
            </a:r>
            <a:r>
              <a:rPr lang="en-US" sz="6000" i="1" dirty="0">
                <a:solidFill>
                  <a:schemeClr val="bg1"/>
                </a:solidFill>
              </a:rPr>
              <a:t>to</a:t>
            </a:r>
            <a:r>
              <a:rPr lang="en-US" sz="6000" dirty="0">
                <a:solidFill>
                  <a:schemeClr val="bg1"/>
                </a:solidFill>
              </a:rPr>
              <a:t>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6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4779301" y="3428999"/>
            <a:ext cx="2321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u="sng" dirty="0">
                <a:solidFill>
                  <a:schemeClr val="bg1"/>
                </a:solidFill>
              </a:rPr>
              <a:t>PART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9315" y="4892768"/>
            <a:ext cx="30941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WHAT IS JAVASCRIPT 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14744" y="1002661"/>
            <a:ext cx="16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67003" y="770980"/>
            <a:ext cx="56351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Open /</a:t>
            </a:r>
            <a:r>
              <a:rPr lang="en-US" sz="3000" b="1" dirty="0"/>
              <a:t>exercice1</a:t>
            </a:r>
            <a:r>
              <a:rPr lang="en-US" sz="3000" dirty="0"/>
              <a:t> and run the HTML</a:t>
            </a:r>
            <a:endParaRPr lang="en-US" sz="3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" y="520418"/>
            <a:ext cx="507948" cy="10102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98" y="520418"/>
            <a:ext cx="507948" cy="10102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7823" y="1481702"/>
            <a:ext cx="9466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Team of 2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4235" y="2491955"/>
            <a:ext cx="374961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/>
              <a:t>Q1 -  What does the script is doing ?</a:t>
            </a:r>
            <a:endParaRPr lang="en-US" sz="19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64235" y="2860228"/>
            <a:ext cx="487037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/>
              <a:t>Q2 -  Remove the script –run – what’s happen ?</a:t>
            </a:r>
            <a:endParaRPr lang="en-US" sz="19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64235" y="3328541"/>
            <a:ext cx="60564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/>
              <a:t>Q3 – Between HTML and JS which one is start running first?</a:t>
            </a:r>
            <a:endParaRPr lang="en-US" sz="1900" dirty="0">
              <a:solidFill>
                <a:srgbClr val="FF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769" y="728514"/>
            <a:ext cx="665712" cy="6389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364235" y="3851292"/>
            <a:ext cx="675838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/>
              <a:t>Q4 – Change the script to write THE BEST on the second paragraph</a:t>
            </a:r>
            <a:endParaRPr lang="en-US" sz="1900" dirty="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64" y="1854297"/>
            <a:ext cx="613133" cy="63765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21055" y="25651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64235" y="4395491"/>
            <a:ext cx="690836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/>
              <a:t>Q5 – Disable JavaScript on Chrome : </a:t>
            </a:r>
          </a:p>
          <a:p>
            <a:r>
              <a:rPr lang="en-US" sz="1900" dirty="0">
                <a:solidFill>
                  <a:srgbClr val="FF0000"/>
                </a:solidFill>
                <a:hlinkClick r:id="rId5"/>
              </a:rPr>
              <a:t>https://www.tutorialspoint.com/javascript/javascript_enabling.html</a:t>
            </a:r>
            <a:endParaRPr lang="en-US" sz="1900" dirty="0">
              <a:solidFill>
                <a:srgbClr val="FF0000"/>
              </a:solidFill>
            </a:endParaRPr>
          </a:p>
          <a:p>
            <a:endParaRPr lang="en-US" sz="19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6143" y="5332104"/>
            <a:ext cx="190327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i="1" dirty="0"/>
              <a:t>What ‘s happen ?</a:t>
            </a:r>
            <a:endParaRPr lang="en-US" sz="19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99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CB09C8-2681-4E13-98E6-FFAC26732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0" y="1644671"/>
            <a:ext cx="10689465" cy="504462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11368" y="472363"/>
            <a:ext cx="10998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JS is the language understood by </a:t>
            </a:r>
            <a:r>
              <a:rPr lang="en-US" sz="4000" b="1" dirty="0">
                <a:solidFill>
                  <a:srgbClr val="EA2227"/>
                </a:solidFill>
              </a:rPr>
              <a:t>browsers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35" y="542591"/>
            <a:ext cx="613133" cy="63765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59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9</a:t>
            </a:fld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811368" y="472363"/>
            <a:ext cx="10998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JS bring </a:t>
            </a:r>
            <a:r>
              <a:rPr lang="en-US" sz="4000" b="1" dirty="0">
                <a:solidFill>
                  <a:srgbClr val="EA2227"/>
                </a:solidFill>
              </a:rPr>
              <a:t>the behavior </a:t>
            </a:r>
            <a:r>
              <a:rPr lang="en-US" sz="4000" b="1" dirty="0"/>
              <a:t>to your web application</a:t>
            </a:r>
            <a:endParaRPr lang="en-US" sz="4000" b="1" dirty="0">
              <a:solidFill>
                <a:srgbClr val="EA2227"/>
              </a:solidFill>
            </a:endParaRPr>
          </a:p>
        </p:txBody>
      </p:sp>
      <p:pic>
        <p:nvPicPr>
          <p:cNvPr id="6" name="Google Shape;8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98966" y="1674254"/>
            <a:ext cx="1833318" cy="1325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019" y="2534174"/>
            <a:ext cx="2687160" cy="2815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0600" y="1956773"/>
            <a:ext cx="2121442" cy="1452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74660">
            <a:off x="3620067" y="3561118"/>
            <a:ext cx="1581438" cy="289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2292610" y="6167477"/>
            <a:ext cx="2118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EA2227"/>
                </a:solidFill>
              </a:rPr>
              <a:t>BEHAVIOR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02994" y="3388042"/>
            <a:ext cx="17644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STYLE</a:t>
            </a:r>
            <a:endParaRPr lang="en-US" sz="3000" dirty="0">
              <a:solidFill>
                <a:srgbClr val="EA2227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51218" y="3037161"/>
            <a:ext cx="17644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CONTENT</a:t>
            </a:r>
            <a:endParaRPr lang="en-US" sz="3000" dirty="0">
              <a:solidFill>
                <a:srgbClr val="EA22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93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4415</TotalTime>
  <Words>539</Words>
  <Application>Microsoft Office PowerPoint</Application>
  <PresentationFormat>Widescreen</PresentationFormat>
  <Paragraphs>118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Mengheang Pho</cp:lastModifiedBy>
  <cp:revision>247</cp:revision>
  <dcterms:created xsi:type="dcterms:W3CDTF">2020-01-30T10:34:45Z</dcterms:created>
  <dcterms:modified xsi:type="dcterms:W3CDTF">2022-11-01T01:21:35Z</dcterms:modified>
</cp:coreProperties>
</file>