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Jw+xVc2kc63/xgO2kdtMw8hue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BD0D1-5134-4630-968A-EB55C5758A8E}">
  <a:tblStyle styleId="{EC0BD0D1-5134-4630-968A-EB55C5758A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------------------------------------------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•Document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•header/body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• each header/body have their div, paragraphs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• each div contains paragraph or Images…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  tree,  explain notion of parent and childs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pretty cool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https://codepen.io/pavlovsk/pen/QKGpQA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can make a parallel with canvas to explain the root notion and the methods.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Document = the whole web page    ⬄ Canvas = the drawing screen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IMPORTANT REMARK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getElementById has no s, but getElementsByClassName and getElementsByTagName have an S to Elements ! Because they can return multiple elements, not like id.</a:t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!!!!!!!!!!!!!!!!!!!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really want to explain querySelectorAll, take the time to explain how queries are made (Using CSS tags etc…)</a:t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them you can access to the size and each element the SAME way as a ARRAY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myCollection.length		// size of the collectin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myCollection[i]		// access to the elmeent at index 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myCollection["myForm"]		// access to the elmeent  of id "myForm"</a:t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572076" y="2555780"/>
            <a:ext cx="28119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2003329"/>
            <a:ext cx="8145193" cy="2971651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035788" y="4216040"/>
            <a:ext cx="117320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60551" y="4220688"/>
            <a:ext cx="174913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74317" y="4209812"/>
            <a:ext cx="180389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 rot="-1443985">
            <a:off x="9151899" y="5673022"/>
            <a:ext cx="3076548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10"/>
          <p:cNvGraphicFramePr/>
          <p:nvPr/>
        </p:nvGraphicFramePr>
        <p:xfrm>
          <a:off x="190501" y="1752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{EC0BD0D1-5134-4630-968A-EB55C5758A8E}</a:tableStyleId>
              </a:tblPr>
              <a:tblGrid>
                <a:gridCol w="3322750"/>
                <a:gridCol w="6938675"/>
              </a:tblGrid>
              <a:tr h="97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textContent</a:t>
                      </a:r>
                      <a:endParaRPr b="1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en-US" sz="2200" u="none" cap="none" strike="noStrike"/>
                        <a:t>Get / Set </a:t>
                      </a:r>
                      <a:r>
                        <a:rPr lang="en-US" sz="2200" u="none" cap="none" strike="noStrike"/>
                        <a:t>the </a:t>
                      </a: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en-US" sz="2200" u="none" cap="none" strike="noStrike"/>
                        <a:t> of an element</a:t>
                      </a:r>
                      <a:endParaRPr sz="22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120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endParaRPr b="1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en-US" sz="2200" u="none" cap="none" strike="noStrike"/>
                        <a:t>Get / Set </a:t>
                      </a:r>
                      <a:r>
                        <a:rPr lang="en-US" sz="2200" u="none" cap="none" strike="noStrike"/>
                        <a:t>the </a:t>
                      </a: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sz="2200" u="none" cap="none" strike="noStrike"/>
                        <a:t> of an element</a:t>
                      </a:r>
                      <a:endParaRPr sz="15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GUESS : How do set multiple classes 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142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style.display</a:t>
                      </a:r>
                      <a:endParaRPr b="1" sz="2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sz="22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0000"/>
                          </a:solidFill>
                        </a:rPr>
                        <a:t>show</a:t>
                      </a:r>
                      <a:r>
                        <a:rPr b="0" lang="en-US" sz="2200" u="none" cap="none" strike="noStrike"/>
                        <a:t> or </a:t>
                      </a:r>
                      <a:r>
                        <a:rPr b="0" lang="en-US" sz="2200" u="none" cap="none" strike="noStrike">
                          <a:solidFill>
                            <a:srgbClr val="FF0000"/>
                          </a:solidFill>
                        </a:rPr>
                        <a:t>hide</a:t>
                      </a:r>
                      <a:r>
                        <a:rPr b="0" lang="en-US" sz="2200" u="none" cap="none" strike="noStrike"/>
                        <a:t> an element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sz="22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Ex: None (hide),  block (visible)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10" name="Google Shape;210;p10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Let’s change some DOM properties!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3262648" y="1025130"/>
            <a:ext cx="8622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What is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The document root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DOM element properties /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Functions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DOM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getElementById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getElementsByClassName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querySelector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What is 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Collection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myCollection.length		// size of the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myCollection[i]			// access to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index 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myCollection["myForm"]	// access to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id "myForm"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Change some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element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textContent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className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style.display		(none, block ...)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style.&lt;property&gt;	ex : color...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009796" y="2408401"/>
            <a:ext cx="4673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Nhok ?</a:t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009796" y="3250230"/>
            <a:ext cx="4673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Vun have?</a:t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09795" y="4110139"/>
            <a:ext cx="46736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Kim ?</a:t>
            </a:r>
            <a:endParaRPr b="1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777" y="118565"/>
            <a:ext cx="939847" cy="132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3503" y="1857151"/>
            <a:ext cx="1120197" cy="14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1052" y="5440734"/>
            <a:ext cx="981733" cy="12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3633" y="1903650"/>
            <a:ext cx="1043847" cy="144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68229" y="5440734"/>
            <a:ext cx="966834" cy="139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11236" y="3659092"/>
            <a:ext cx="1050450" cy="146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39421" y="3659091"/>
            <a:ext cx="1043847" cy="14670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"/>
          <p:cNvCxnSpPr>
            <a:endCxn id="104" idx="0"/>
          </p:cNvCxnSpPr>
          <p:nvPr/>
        </p:nvCxnSpPr>
        <p:spPr>
          <a:xfrm flipH="1">
            <a:off x="7663602" y="1390951"/>
            <a:ext cx="321300" cy="466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>
            <a:endCxn id="100" idx="0"/>
          </p:cNvCxnSpPr>
          <p:nvPr/>
        </p:nvCxnSpPr>
        <p:spPr>
          <a:xfrm>
            <a:off x="2966497" y="1890001"/>
            <a:ext cx="380100" cy="518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>
            <a:endCxn id="102" idx="0"/>
          </p:cNvCxnSpPr>
          <p:nvPr/>
        </p:nvCxnSpPr>
        <p:spPr>
          <a:xfrm flipH="1">
            <a:off x="3346596" y="3701239"/>
            <a:ext cx="157200" cy="408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>
            <a:endCxn id="109" idx="0"/>
          </p:cNvCxnSpPr>
          <p:nvPr/>
        </p:nvCxnSpPr>
        <p:spPr>
          <a:xfrm>
            <a:off x="9437445" y="3311091"/>
            <a:ext cx="423900" cy="34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>
            <a:endCxn id="101" idx="0"/>
          </p:cNvCxnSpPr>
          <p:nvPr/>
        </p:nvCxnSpPr>
        <p:spPr>
          <a:xfrm flipH="1">
            <a:off x="3346596" y="2876130"/>
            <a:ext cx="200400" cy="374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>
            <a:endCxn id="105" idx="0"/>
          </p:cNvCxnSpPr>
          <p:nvPr/>
        </p:nvCxnSpPr>
        <p:spPr>
          <a:xfrm>
            <a:off x="10249019" y="5111334"/>
            <a:ext cx="312900" cy="329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0" y="369332"/>
            <a:ext cx="3031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OF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1310373" y="1500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110913" y="1592880"/>
            <a:ext cx="772580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 (Document Object Model) is a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structure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HTML page where each node is an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representing a part of this page</a:t>
            </a:r>
            <a:endParaRPr b="1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519591" y="990600"/>
            <a:ext cx="9304134" cy="497205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 rot="-2035862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5031770" y="4207806"/>
            <a:ext cx="2279776" cy="1477296"/>
            <a:chOff x="4145898" y="4944740"/>
            <a:chExt cx="2279776" cy="1477296"/>
          </a:xfrm>
        </p:grpSpPr>
        <p:sp>
          <p:nvSpPr>
            <p:cNvPr id="137" name="Google Shape;137;p4"/>
            <p:cNvSpPr/>
            <p:nvPr/>
          </p:nvSpPr>
          <p:spPr>
            <a:xfrm>
              <a:off x="4841357" y="4944740"/>
              <a:ext cx="731622" cy="36098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145898" y="5575848"/>
              <a:ext cx="731622" cy="36098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694052" y="5575848"/>
              <a:ext cx="731622" cy="36098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511709" y="6061053"/>
              <a:ext cx="731622" cy="36098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4"/>
            <p:cNvCxnSpPr>
              <a:endCxn id="139" idx="0"/>
            </p:cNvCxnSpPr>
            <p:nvPr/>
          </p:nvCxnSpPr>
          <p:spPr>
            <a:xfrm>
              <a:off x="5304463" y="5310348"/>
              <a:ext cx="755400" cy="265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>
              <a:endCxn id="138" idx="0"/>
            </p:cNvCxnSpPr>
            <p:nvPr/>
          </p:nvCxnSpPr>
          <p:spPr>
            <a:xfrm flipH="1">
              <a:off x="4511709" y="5310348"/>
              <a:ext cx="683400" cy="265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>
              <a:endCxn id="140" idx="0"/>
            </p:cNvCxnSpPr>
            <p:nvPr/>
          </p:nvCxnSpPr>
          <p:spPr>
            <a:xfrm>
              <a:off x="4511820" y="5928453"/>
              <a:ext cx="365700" cy="132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4" name="Google Shape;144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363" y="2285819"/>
            <a:ext cx="4358272" cy="43847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66934" y="542997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root element of the DOM tree</a:t>
            </a:r>
            <a:endParaRPr b="0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-438150" y="3599932"/>
            <a:ext cx="55466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can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5"/>
          <p:cNvCxnSpPr>
            <a:stCxn id="151" idx="2"/>
          </p:cNvCxnSpPr>
          <p:nvPr/>
        </p:nvCxnSpPr>
        <p:spPr>
          <a:xfrm flipH="1" rot="-5400000">
            <a:off x="3971985" y="1701176"/>
            <a:ext cx="533100" cy="617400"/>
          </a:xfrm>
          <a:prstGeom prst="curvedConnector2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867707" y="4800261"/>
            <a:ext cx="617400" cy="533100"/>
          </a:xfrm>
          <a:prstGeom prst="curvedConnector2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5"/>
          <p:cNvSpPr txBox="1"/>
          <p:nvPr/>
        </p:nvSpPr>
        <p:spPr>
          <a:xfrm>
            <a:off x="7792735" y="2533650"/>
            <a:ext cx="40507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can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5"/>
          <p:cNvCxnSpPr/>
          <p:nvPr/>
        </p:nvCxnSpPr>
        <p:spPr>
          <a:xfrm flipH="1">
            <a:off x="8062905" y="3695879"/>
            <a:ext cx="945600" cy="647400"/>
          </a:xfrm>
          <a:prstGeom prst="curvedConnector2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7530745" y="2580224"/>
            <a:ext cx="76014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190501" y="1752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{EC0BD0D1-5134-4630-968A-EB55C5758A8E}</a:tableStyleId>
              </a:tblPr>
              <a:tblGrid>
                <a:gridCol w="5237850"/>
                <a:gridCol w="6763650"/>
              </a:tblGrid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getElementById(&lt;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&gt;)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Get the element </a:t>
                      </a:r>
                      <a:r>
                        <a:rPr lang="en-US" sz="2400" u="none" cap="none" strike="noStrike">
                          <a:solidFill>
                            <a:srgbClr val="00B050"/>
                          </a:solidFill>
                        </a:rPr>
                        <a:t>that matches with id</a:t>
                      </a:r>
                      <a:endParaRPr sz="24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getElementsByClassName(&lt;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Name</a:t>
                      </a: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&gt;)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Get all elements </a:t>
                      </a:r>
                      <a:r>
                        <a:rPr lang="en-US" sz="2400" u="none" cap="none" strike="noStrike">
                          <a:solidFill>
                            <a:srgbClr val="00B050"/>
                          </a:solidFill>
                        </a:rPr>
                        <a:t>that match with the class name</a:t>
                      </a:r>
                      <a:endParaRPr sz="24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9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querySelectorAll(&lt;</a:t>
                      </a: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r>
                        <a:rPr lang="en-US" sz="20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&gt;)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Get </a:t>
                      </a:r>
                      <a:r>
                        <a:rPr lang="en-US" sz="2400" u="none" cap="none" strike="noStrike">
                          <a:solidFill>
                            <a:srgbClr val="00B050"/>
                          </a:solidFill>
                        </a:rPr>
                        <a:t>all</a:t>
                      </a:r>
                      <a:r>
                        <a:rPr lang="en-US" sz="2400" u="none" cap="none" strike="noStrike"/>
                        <a:t> child elements </a:t>
                      </a:r>
                      <a:r>
                        <a:rPr lang="en-US" sz="2400" u="none" cap="none" strike="noStrike">
                          <a:solidFill>
                            <a:srgbClr val="00B050"/>
                          </a:solidFill>
                        </a:rPr>
                        <a:t>that match the query</a:t>
                      </a:r>
                      <a:endParaRPr sz="2400" u="none" cap="none" strike="noStrik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75" name="Google Shape;175;p7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to access DOM elements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 rot="-653866">
            <a:off x="248021" y="5533391"/>
            <a:ext cx="23327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!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 flipH="1" rot="5400000">
            <a:off x="732489" y="4943396"/>
            <a:ext cx="795300" cy="568500"/>
          </a:xfrm>
          <a:prstGeom prst="curvedConnector3">
            <a:avLst>
              <a:gd fmla="val 49996" name="adj1"/>
            </a:avLst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120462" y="1917488"/>
            <a:ext cx="10365900" cy="10176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 is an HTML Collection ?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120450" y="2103100"/>
            <a:ext cx="1031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HTML Collection is an </a:t>
            </a:r>
            <a:r>
              <a:rPr b="1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 of DOM elements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38" y="3190513"/>
            <a:ext cx="99631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1345125" y="5917552"/>
            <a:ext cx="2292439" cy="64633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SIZE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3933779" y="5917551"/>
            <a:ext cx="3628235" cy="64633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BY INDEX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7858229" y="5904018"/>
            <a:ext cx="3628235" cy="646331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BY ID</a:t>
            </a:r>
            <a:endParaRPr b="1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 rot="-653866">
            <a:off x="8603233" y="4822592"/>
            <a:ext cx="23327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See how to do!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7501891" y="25713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b="1"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2021-02-09T07:01:05Z</dcterms:created>
  <dc:creator>CLEMENT VINOT</dc:creator>
</cp:coreProperties>
</file>