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9DZF0RjsqaqKpHmW4zu3l+W3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EDD215-9835-4A66-BF6E-1B6CBA30418C}">
  <a:tblStyle styleId="{E1EDD215-9835-4A66-BF6E-1B6CBA3041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186756" y="1451371"/>
            <a:ext cx="3843104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fr-FR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FIELDS 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fr-FR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9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1479715"/>
            <a:ext cx="8145193" cy="4495931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825624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fr-FR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radio  event type : </a:t>
            </a: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b="0" i="0" sz="18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439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2665639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150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5378350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861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8091061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1588931" y="4095750"/>
            <a:ext cx="101296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radio.addEventListener("</a:t>
            </a:r>
            <a:r>
              <a:rPr b="0" i="0" lang="fr-FR" sz="3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fr-FR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 yourFunction);</a:t>
            </a:r>
            <a:endParaRPr b="0" i="0" sz="3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 to questions on the HTML 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/>
        </p:nvSpPr>
        <p:spPr>
          <a:xfrm>
            <a:off x="743665" y="1917728"/>
            <a:ext cx="11143535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Access to input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Access to forms and inputs using the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the document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Get the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inputs text fields, text area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Get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radio 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checkbox is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Listen to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changes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6297733" y="3518864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box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539" y="5438810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field types use the </a:t>
            </a: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&lt;input&gt; </a:t>
            </a:r>
            <a:r>
              <a:rPr b="1" i="0" lang="fr-F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31" y="4612703"/>
            <a:ext cx="1222844" cy="774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ified checkbox symbol - Free interface icons"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2412" y="2787574"/>
            <a:ext cx="1392934" cy="73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9739" y="46647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516641" y="5387333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340412" y="483040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6133977" y="2584339"/>
            <a:ext cx="36649" cy="37544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8349559" y="288913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746" y="2735379"/>
            <a:ext cx="1368330" cy="81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-67505" y="3473975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075557" y="498852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783075" y="297094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7"/>
          <p:cNvGraphicFramePr/>
          <p:nvPr/>
        </p:nvGraphicFramePr>
        <p:xfrm>
          <a:off x="1348473" y="228599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{E1EDD215-9835-4A66-BF6E-1B6CBA30418C}</a:tableStyleId>
              </a:tblPr>
              <a:tblGrid>
                <a:gridCol w="4915650"/>
                <a:gridCol w="5238000"/>
              </a:tblGrid>
              <a:tr h="133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cap="none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yourInput</a:t>
                      </a:r>
                      <a:r>
                        <a:rPr lang="fr-FR" sz="2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.value</a:t>
                      </a:r>
                      <a:endParaRPr sz="2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value entered</a:t>
                      </a:r>
                      <a:endParaRPr sz="2500" u="none" cap="none" strike="noStrik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29" name="Google Shape;129;p27"/>
          <p:cNvSpPr txBox="1"/>
          <p:nvPr/>
        </p:nvSpPr>
        <p:spPr>
          <a:xfrm>
            <a:off x="1596123" y="85488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have the </a:t>
            </a:r>
            <a:r>
              <a:rPr b="1" i="0" lang="fr-F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1" i="0" lang="fr-F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9"/>
          <p:cNvGraphicFramePr/>
          <p:nvPr/>
        </p:nvGraphicFramePr>
        <p:xfrm>
          <a:off x="190500" y="217169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{E1EDD215-9835-4A66-BF6E-1B6CBA30418C}</a:tableStyleId>
              </a:tblPr>
              <a:tblGrid>
                <a:gridCol w="4199025"/>
                <a:gridCol w="7802475"/>
              </a:tblGrid>
              <a:tr h="15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cap="none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myRadio</a:t>
                      </a:r>
                      <a:r>
                        <a:rPr lang="fr-FR" sz="2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.checked</a:t>
                      </a:r>
                      <a:endParaRPr sz="2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fr-FR" sz="2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if radio is checked (i.e. selected)</a:t>
                      </a:r>
                      <a:endParaRPr sz="25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fr-FR" sz="2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if not checked</a:t>
                      </a:r>
                      <a:endParaRPr sz="2500" u="none" cap="none" strike="noStrik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7" name="Google Shape;147;p29"/>
          <p:cNvSpPr txBox="1"/>
          <p:nvPr/>
        </p:nvSpPr>
        <p:spPr>
          <a:xfrm>
            <a:off x="1120462" y="657919"/>
            <a:ext cx="1044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&amp; checkbox have </a:t>
            </a:r>
            <a:r>
              <a:rPr b="1" lang="fr-F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i="0" lang="fr-F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r>
              <a:rPr b="1" i="0" lang="fr-F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put </a:t>
            </a: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b="1" i="0" lang="fr-F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b="1" i="0" lang="fr-FR" sz="50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18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4720245" y="2931421"/>
            <a:ext cx="7837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&lt;form name= 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myForm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name ="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type="text"&gt;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name ="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fr-FR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assword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type="password"&gt;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30"/>
          <p:cNvCxnSpPr/>
          <p:nvPr/>
        </p:nvCxnSpPr>
        <p:spPr>
          <a:xfrm>
            <a:off x="4406777" y="2500708"/>
            <a:ext cx="36649" cy="37544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30"/>
          <p:cNvSpPr/>
          <p:nvPr/>
        </p:nvSpPr>
        <p:spPr>
          <a:xfrm>
            <a:off x="1139925" y="3372011"/>
            <a:ext cx="1813238" cy="4708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1139925" y="4033270"/>
            <a:ext cx="1813238" cy="4708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1238663" y="4095911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1012818" y="3245524"/>
            <a:ext cx="2448346" cy="170128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1139925" y="2908350"/>
            <a:ext cx="163429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2119876" y="2663125"/>
            <a:ext cx="90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2486125" y="3051024"/>
            <a:ext cx="163429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719777" y="2383441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1742575" y="5009453"/>
            <a:ext cx="12105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 flipH="1" rot="10800000">
            <a:off x="2262247" y="4508483"/>
            <a:ext cx="163429" cy="33910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 rot="-1842825">
            <a:off x="9359900" y="5163341"/>
            <a:ext cx="1120462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rot="-1842825">
            <a:off x="9033568" y="5579297"/>
            <a:ext cx="2332833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ACCESS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863600" y="419100"/>
            <a:ext cx="10736436" cy="268605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1517258" y="996950"/>
            <a:ext cx="93221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 has a property with the </a:t>
            </a:r>
            <a:r>
              <a:rPr b="1" i="0" lang="fr-FR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 name</a:t>
            </a:r>
            <a:endParaRPr/>
          </a:p>
          <a:p>
            <a:pPr indent="-152400" lvl="2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has a property with the </a:t>
            </a:r>
            <a:r>
              <a:rPr b="1" i="0" lang="fr-FR" sz="3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input name</a:t>
            </a:r>
            <a:endParaRPr b="0" i="0" sz="30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54630" y="719971"/>
            <a:ext cx="10983456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b="1" i="0" lang="fr-FR" sz="3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30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3653445" y="4291827"/>
            <a:ext cx="10462605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</a:t>
            </a:r>
            <a:r>
              <a:rPr b="0" i="0" lang="fr-FR" sz="3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myForm</a:t>
            </a:r>
            <a:r>
              <a:rPr b="0" i="0" lang="fr-FR" sz="3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35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3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fr-FR" sz="35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b="0" i="0" lang="fr-FR" sz="3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.value</a:t>
            </a:r>
            <a:endParaRPr b="0" i="0" sz="3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39927" y="4445096"/>
            <a:ext cx="1813200" cy="467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1139927" y="5100704"/>
            <a:ext cx="1813200" cy="467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1238666" y="5162809"/>
            <a:ext cx="10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012819" y="4319690"/>
            <a:ext cx="2448300" cy="16866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1139927" y="3985398"/>
            <a:ext cx="1635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2119887" y="3742269"/>
            <a:ext cx="90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2486139" y="4126853"/>
            <a:ext cx="1635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719775" y="3464975"/>
            <a:ext cx="8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742582" y="6068543"/>
            <a:ext cx="121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 flipH="1" rot="10800000">
            <a:off x="2262259" y="5571758"/>
            <a:ext cx="163500" cy="33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2021-02-09T07:01:05Z</dcterms:created>
  <dc:creator>CLEMENT VINOT</dc:creator>
</cp:coreProperties>
</file>