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7DB-3C10-4F51-93EF-DDB8C2B50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D60E6-CB8D-820B-F3A5-0540E704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CF96-297D-9A80-4B15-8EF38BC9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57C4-9E60-1B3D-C995-F89E912A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9E0A-1484-BBE7-77A9-A28E44CA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A8B3-71CA-7734-35E2-9FEF8D4C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D5770-C482-C47F-AAD6-51F85E71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FD67-0A50-F87C-D3A4-68F76D5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E4ACB-19B7-E4B5-FC8A-58A4E5F9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4D4F-267B-3297-6FD0-371B853B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93E97-4947-AF93-0CFF-5BEBCE2F0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D3779-D585-D153-1EE1-175E1B6F3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C382-5DB2-3DE0-5B89-004E7BEB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B02F-8B6F-98D4-90EE-31A193E6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C7B1-64DC-84A0-5F30-11F0AA93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35D-659A-9920-4257-38BE04DB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E281-263D-8E57-1347-3617C864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D1ED-8EBE-37F5-8DFB-51FE0250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0705-2FB2-A99C-F48D-6974B93D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D787-79FB-E19A-46DD-95FBF771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162C-D5DD-E21C-397D-B01E9F62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3A49-F2EE-1DC0-7794-4F59A55D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C5ED-561B-19BC-8A89-937347A1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8366-AE61-B220-DD02-1F55B9A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F020-1A0A-5608-536E-1C43474A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DA6-F543-88AB-A4DE-DE5DBEDB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60B8-C9C9-39EE-D48A-0E734C212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4FBF6-F5CD-F4EB-8BBC-41B2FAE8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9342-DD22-8774-DCCE-A42CC901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41D9-5E7B-C680-EB24-69ADDBE0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6A62-E88E-CFC2-F9C9-8CE56DE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770-2C1A-6624-392A-9197A507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CC3E8-5700-1420-DCE1-09855EB7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820A-316E-B521-F595-0BA1A658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50DED-F734-CCBD-5193-661A01BF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6ADE0-6018-3D3B-BD32-763BF99BF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D2360-B95F-92FD-0C85-FACFAD1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20B77-FDF8-5A2B-EFA9-240BB9CB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7FC6B-24FF-0F76-730C-A5E2E024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B0B5-BA30-1969-842B-066C90D3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110D9-C4AB-D2D2-2CB9-0AB18571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572F1-998E-703F-8DBF-8B864511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ECE55-E7BB-2DFC-6955-839CA046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34BE-5E78-8842-24FF-17D06653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850F8-978D-D896-CF03-7FA9BFB0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951F-5827-6D2A-DD0C-D32AC5E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9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9E53-44AE-6036-4F8F-B451659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3949-1E7B-1720-E259-E0F17689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D3B7D-6461-2AC0-C5A3-76462E558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F28C0-C87E-9F7E-CA44-09BE9244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C48D-A50A-F339-336E-37DF8802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EC149-7C5B-9120-F4C4-66BC8486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A896-8255-68BA-1AC6-15D636EE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5D033-B95F-8234-1ED4-9C658E082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0C5B9-B04A-2BA4-01DC-7C08C80C0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AD7B-33A6-6B57-F5BD-B563D59B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D8A1-9841-ADE4-68A7-648F3E87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CBF2-0D60-F2C4-EAF6-1B3509F0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0F49F-F204-86C9-6659-276346C0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48AF-008A-FCFD-A030-34FE7EBF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A07F-FFFF-7668-CD2B-7B2060216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B240-AC68-4A79-B6DE-4D6DAADBA6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1040-6DE2-AD74-3B03-97D5E2EB6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2E62-CB55-312F-1AB7-41F738151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FF2D-FAA1-4671-AFD0-4D9803D3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B52E5A-99C9-4B30-E4F1-FA9CB8F0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360218"/>
            <a:ext cx="11665528" cy="583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13E1D-6FA0-5DCB-32C5-5F5772C43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7" y="5583382"/>
            <a:ext cx="24418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17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4679CB0-1397-9893-96CE-99686533392F}"/>
              </a:ext>
            </a:extLst>
          </p:cNvPr>
          <p:cNvGrpSpPr/>
          <p:nvPr/>
        </p:nvGrpSpPr>
        <p:grpSpPr>
          <a:xfrm>
            <a:off x="3639041" y="3160072"/>
            <a:ext cx="3551469" cy="275486"/>
            <a:chOff x="4641273" y="3332272"/>
            <a:chExt cx="2493817" cy="19344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009860-D448-3802-EEEC-F1206356379B}"/>
                </a:ext>
              </a:extLst>
            </p:cNvPr>
            <p:cNvCxnSpPr>
              <a:cxnSpLocks/>
            </p:cNvCxnSpPr>
            <p:nvPr/>
          </p:nvCxnSpPr>
          <p:spPr>
            <a:xfrm>
              <a:off x="4641273" y="3429000"/>
              <a:ext cx="249381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9F50E3-47DA-DE1D-1C6D-43AA76DD8809}"/>
                </a:ext>
              </a:extLst>
            </p:cNvPr>
            <p:cNvSpPr/>
            <p:nvPr/>
          </p:nvSpPr>
          <p:spPr>
            <a:xfrm>
              <a:off x="6930790" y="3332272"/>
              <a:ext cx="204300" cy="19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587BDF7-4963-4E3D-9891-9FA9852A6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4" r="25765"/>
          <a:stretch/>
        </p:blipFill>
        <p:spPr>
          <a:xfrm>
            <a:off x="1454726" y="1247775"/>
            <a:ext cx="3505201" cy="41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8CC5E-B9D0-5ADD-B08A-F181CB38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0" y="1981633"/>
            <a:ext cx="2632364" cy="26323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3A0B6-E20D-1E60-C060-CD9B0996D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7" y="5583382"/>
            <a:ext cx="24418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42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58E975-5AEF-A632-CCCA-0D3BE515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0967">
            <a:off x="672883" y="347947"/>
            <a:ext cx="878032" cy="96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1F6E8-8D79-A6A6-3270-7415917FE359}"/>
              </a:ext>
            </a:extLst>
          </p:cNvPr>
          <p:cNvSpPr txBox="1"/>
          <p:nvPr/>
        </p:nvSpPr>
        <p:spPr>
          <a:xfrm>
            <a:off x="1857916" y="729237"/>
            <a:ext cx="847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STRUCTURE OF THE APPLICATION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9709B-CDFE-4032-D0DE-ED35C5CF5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7" y="5583382"/>
            <a:ext cx="2441853" cy="12192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4CC09A-26BE-13D3-BF17-95316F8B55F1}"/>
              </a:ext>
            </a:extLst>
          </p:cNvPr>
          <p:cNvSpPr/>
          <p:nvPr/>
        </p:nvSpPr>
        <p:spPr>
          <a:xfrm>
            <a:off x="2028378" y="2867872"/>
            <a:ext cx="2177143" cy="6463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Number</a:t>
            </a:r>
            <a:r>
              <a:rPr lang="en-US" dirty="0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1C59B5-46FC-6831-646D-5EA60FCD6E33}"/>
              </a:ext>
            </a:extLst>
          </p:cNvPr>
          <p:cNvCxnSpPr>
            <a:cxnSpLocks/>
          </p:cNvCxnSpPr>
          <p:nvPr/>
        </p:nvCxnSpPr>
        <p:spPr>
          <a:xfrm>
            <a:off x="3062514" y="3510352"/>
            <a:ext cx="0" cy="127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A5FBF-5CEC-F9ED-A1DB-1EECC537B075}"/>
              </a:ext>
            </a:extLst>
          </p:cNvPr>
          <p:cNvSpPr txBox="1"/>
          <p:nvPr/>
        </p:nvSpPr>
        <p:spPr>
          <a:xfrm>
            <a:off x="2500134" y="4683341"/>
            <a:ext cx="1436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Price</a:t>
            </a:r>
            <a:r>
              <a:rPr lang="en-US" dirty="0"/>
              <a:t>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71EF25C-5516-5807-FF72-6CDFB10B7A57}"/>
              </a:ext>
            </a:extLst>
          </p:cNvPr>
          <p:cNvSpPr/>
          <p:nvPr/>
        </p:nvSpPr>
        <p:spPr>
          <a:xfrm>
            <a:off x="6143172" y="2864021"/>
            <a:ext cx="2177143" cy="6463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String</a:t>
            </a:r>
            <a:r>
              <a:rPr lang="en-US" dirty="0"/>
              <a:t> 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8272B98-A00A-16DB-B0A9-7D0DEACA4D51}"/>
              </a:ext>
            </a:extLst>
          </p:cNvPr>
          <p:cNvCxnSpPr>
            <a:cxnSpLocks/>
          </p:cNvCxnSpPr>
          <p:nvPr/>
        </p:nvCxnSpPr>
        <p:spPr>
          <a:xfrm flipH="1">
            <a:off x="5441049" y="3466810"/>
            <a:ext cx="930722" cy="127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DA9FFEED-99CC-C7A4-BF8A-B0E66F82C7C8}"/>
              </a:ext>
            </a:extLst>
          </p:cNvPr>
          <p:cNvCxnSpPr>
            <a:cxnSpLocks/>
          </p:cNvCxnSpPr>
          <p:nvPr/>
        </p:nvCxnSpPr>
        <p:spPr>
          <a:xfrm>
            <a:off x="7275286" y="3408754"/>
            <a:ext cx="0" cy="1496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A96AD2E-8B2E-CB06-0C07-4228E5838DAC}"/>
              </a:ext>
            </a:extLst>
          </p:cNvPr>
          <p:cNvCxnSpPr>
            <a:cxnSpLocks/>
          </p:cNvCxnSpPr>
          <p:nvPr/>
        </p:nvCxnSpPr>
        <p:spPr>
          <a:xfrm>
            <a:off x="8189686" y="3350695"/>
            <a:ext cx="1034144" cy="1394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9F0256B-134A-2CDB-F8C6-FCB9C38BBF1C}"/>
              </a:ext>
            </a:extLst>
          </p:cNvPr>
          <p:cNvSpPr txBox="1"/>
          <p:nvPr/>
        </p:nvSpPr>
        <p:spPr>
          <a:xfrm>
            <a:off x="4840477" y="4714118"/>
            <a:ext cx="1436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Image</a:t>
            </a:r>
            <a:r>
              <a:rPr lang="en-US" sz="2000" dirty="0"/>
              <a:t> 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A244F37-E2D2-0EAF-928C-4CCBB3179F30}"/>
              </a:ext>
            </a:extLst>
          </p:cNvPr>
          <p:cNvSpPr txBox="1"/>
          <p:nvPr/>
        </p:nvSpPr>
        <p:spPr>
          <a:xfrm>
            <a:off x="6508048" y="4741038"/>
            <a:ext cx="1902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 </a:t>
            </a:r>
            <a:r>
              <a:rPr lang="en-US" sz="2000" dirty="0"/>
              <a:t> 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02528AA-8221-24F5-BA52-8757B0FC6A44}"/>
              </a:ext>
            </a:extLst>
          </p:cNvPr>
          <p:cNvSpPr txBox="1"/>
          <p:nvPr/>
        </p:nvSpPr>
        <p:spPr>
          <a:xfrm>
            <a:off x="8407401" y="4741038"/>
            <a:ext cx="1902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Currency  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29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CD02A5A-EA3E-A83D-31E1-D490354D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21"/>
            <a:ext cx="2387600" cy="1296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3F11D-D4FA-2B0F-E440-CE7A8C98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7" y="5583382"/>
            <a:ext cx="2441853" cy="1219200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5C88CF6F-0FD8-CFD2-2F90-3DE3757406CE}"/>
              </a:ext>
            </a:extLst>
          </p:cNvPr>
          <p:cNvSpPr/>
          <p:nvPr/>
        </p:nvSpPr>
        <p:spPr>
          <a:xfrm>
            <a:off x="667842" y="1221343"/>
            <a:ext cx="11177563" cy="1778659"/>
          </a:xfrm>
          <a:prstGeom prst="rect">
            <a:avLst/>
          </a:prstGeom>
          <a:blipFill>
            <a:blip r:embed="rId4" cstate="print"/>
            <a:stretch>
              <a:fillRect t="-109214" r="-9270" b="-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119303-BD4C-5DEF-63EC-B8EF065F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2449"/>
              </p:ext>
            </p:extLst>
          </p:nvPr>
        </p:nvGraphicFramePr>
        <p:xfrm>
          <a:off x="667842" y="3366163"/>
          <a:ext cx="10956350" cy="196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6">
                  <a:extLst>
                    <a:ext uri="{9D8B030D-6E8A-4147-A177-3AD203B41FA5}">
                      <a16:colId xmlns:a16="http://schemas.microsoft.com/office/drawing/2014/main" val="2808770762"/>
                    </a:ext>
                  </a:extLst>
                </a:gridCol>
                <a:gridCol w="4060447">
                  <a:extLst>
                    <a:ext uri="{9D8B030D-6E8A-4147-A177-3AD203B41FA5}">
                      <a16:colId xmlns:a16="http://schemas.microsoft.com/office/drawing/2014/main" val="10982322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61750586"/>
                    </a:ext>
                  </a:extLst>
                </a:gridCol>
                <a:gridCol w="2341647">
                  <a:extLst>
                    <a:ext uri="{9D8B030D-6E8A-4147-A177-3AD203B41FA5}">
                      <a16:colId xmlns:a16="http://schemas.microsoft.com/office/drawing/2014/main" val="3196033618"/>
                    </a:ext>
                  </a:extLst>
                </a:gridCol>
              </a:tblGrid>
              <a:tr h="615617">
                <a:tc>
                  <a:txBody>
                    <a:bodyPr/>
                    <a:lstStyle/>
                    <a:p>
                      <a:r>
                        <a:rPr lang="en-US" sz="2400" dirty="0"/>
                        <a:t>Task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 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Estimated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Actual 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7396"/>
                  </a:ext>
                </a:extLst>
              </a:tr>
              <a:tr h="6745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Subtask -1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Get value form input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 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19439"/>
                  </a:ext>
                </a:extLst>
              </a:tr>
              <a:tr h="6745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Subtask -2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Store value in local Storage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 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CC46CC6-F467-2F9C-9230-CF1B234B4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7" y="5583382"/>
            <a:ext cx="2441853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43232-1702-F9C0-CD6C-7519E036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2" y="269419"/>
            <a:ext cx="1347768" cy="1347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F3131B-DF56-6E71-7227-514505141520}"/>
              </a:ext>
            </a:extLst>
          </p:cNvPr>
          <p:cNvSpPr txBox="1"/>
          <p:nvPr/>
        </p:nvSpPr>
        <p:spPr>
          <a:xfrm>
            <a:off x="2162629" y="518811"/>
            <a:ext cx="500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CODE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53BF0-8146-6638-EC5D-822736F9A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82" y="1295972"/>
            <a:ext cx="9222349" cy="44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67617C-307E-F90A-F315-95EF5BDF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71" y="3262003"/>
            <a:ext cx="5559700" cy="3413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3F11D-D4FA-2B0F-E440-CE7A8C989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7" y="5583382"/>
            <a:ext cx="2441853" cy="121920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76F4E083-C1F2-E177-F3A3-346E5F8A301F}"/>
              </a:ext>
            </a:extLst>
          </p:cNvPr>
          <p:cNvSpPr/>
          <p:nvPr/>
        </p:nvSpPr>
        <p:spPr>
          <a:xfrm>
            <a:off x="338997" y="1627717"/>
            <a:ext cx="11780683" cy="2106620"/>
          </a:xfrm>
          <a:prstGeom prst="rect">
            <a:avLst/>
          </a:prstGeom>
          <a:blipFill>
            <a:blip r:embed="rId4" cstate="print"/>
            <a:stretch>
              <a:fillRect t="-87500" r="-10928" b="-18750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D4308-79CC-2786-5A31-3218F8D520F5}"/>
              </a:ext>
            </a:extLst>
          </p:cNvPr>
          <p:cNvSpPr txBox="1"/>
          <p:nvPr/>
        </p:nvSpPr>
        <p:spPr>
          <a:xfrm>
            <a:off x="1970314" y="475734"/>
            <a:ext cx="2325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TEST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7857-0960-03C8-643E-6BB5F30AA6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758"/>
          <a:stretch/>
        </p:blipFill>
        <p:spPr>
          <a:xfrm>
            <a:off x="338997" y="-304047"/>
            <a:ext cx="1417231" cy="19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3F11D-D4FA-2B0F-E440-CE7A8C98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47" y="5583382"/>
            <a:ext cx="2441853" cy="1219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1ED593-9CC4-E8AC-1916-7805A33A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2" y="1038678"/>
            <a:ext cx="5938156" cy="38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3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2022-12-04T09:45:56Z</dcterms:created>
  <dcterms:modified xsi:type="dcterms:W3CDTF">2022-12-04T13:53:01Z</dcterms:modified>
</cp:coreProperties>
</file>