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7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F21A-A550-43C1-9665-7AF9091D26D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8F52-BFCB-43CC-87F4-79EB7A65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F21A-A550-43C1-9665-7AF9091D26D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8F52-BFCB-43CC-87F4-79EB7A65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F21A-A550-43C1-9665-7AF9091D26D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8F52-BFCB-43CC-87F4-79EB7A65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2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F21A-A550-43C1-9665-7AF9091D26D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8F52-BFCB-43CC-87F4-79EB7A65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9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F21A-A550-43C1-9665-7AF9091D26D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8F52-BFCB-43CC-87F4-79EB7A65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9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F21A-A550-43C1-9665-7AF9091D26D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8F52-BFCB-43CC-87F4-79EB7A65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2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F21A-A550-43C1-9665-7AF9091D26D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8F52-BFCB-43CC-87F4-79EB7A65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F21A-A550-43C1-9665-7AF9091D26D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8F52-BFCB-43CC-87F4-79EB7A65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5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F21A-A550-43C1-9665-7AF9091D26D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8F52-BFCB-43CC-87F4-79EB7A65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2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F21A-A550-43C1-9665-7AF9091D26D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8F52-BFCB-43CC-87F4-79EB7A65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7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F21A-A550-43C1-9665-7AF9091D26D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8F52-BFCB-43CC-87F4-79EB7A65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3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8F21A-A550-43C1-9665-7AF9091D26D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B8F52-BFCB-43CC-87F4-79EB7A65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r>
              <a:rPr lang="en-US" dirty="0" smtClean="0"/>
              <a:t>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Because State Management Can Be 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6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175"/>
            <a:ext cx="121920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9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1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every state be handled by </a:t>
            </a:r>
            <a:r>
              <a:rPr lang="en-US" dirty="0" err="1" smtClean="0"/>
              <a:t>Redux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Nooooooooooooooooooooooooooooooooo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2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"/>
            <a:ext cx="121920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6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762"/>
            <a:ext cx="121920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7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Most Important Thing About Where to Place Data Transforming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sz="4800" b="1" dirty="0" smtClean="0"/>
              <a:t>Stay Consistent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57803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30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Redux Fundamentals</vt:lpstr>
      <vt:lpstr>PowerPoint Presentation</vt:lpstr>
      <vt:lpstr>PowerPoint Presentation</vt:lpstr>
      <vt:lpstr>Should every state be handled by Redux?</vt:lpstr>
      <vt:lpstr>PowerPoint Presentation</vt:lpstr>
      <vt:lpstr>PowerPoint Presentation</vt:lpstr>
      <vt:lpstr>The Most Important Thing About Where to Place Data Transforming 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 Fundamentals</dc:title>
  <dc:creator>Veal, Joshua (STL)</dc:creator>
  <cp:lastModifiedBy>Veal, Joshua (STL)</cp:lastModifiedBy>
  <cp:revision>8</cp:revision>
  <dcterms:created xsi:type="dcterms:W3CDTF">2019-01-23T19:49:39Z</dcterms:created>
  <dcterms:modified xsi:type="dcterms:W3CDTF">2019-01-24T01:37:32Z</dcterms:modified>
</cp:coreProperties>
</file>