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34" r:id="rId5"/>
    <p:sldId id="328" r:id="rId6"/>
    <p:sldId id="336" r:id="rId7"/>
    <p:sldId id="3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562" y="357810"/>
            <a:ext cx="11731925" cy="3575836"/>
          </a:xfrm>
        </p:spPr>
        <p:txBody>
          <a:bodyPr/>
          <a:lstStyle/>
          <a:p>
            <a:r>
              <a:rPr lang="en-GB" sz="4000" dirty="0"/>
              <a:t>Fundamental of Mobile Development</a:t>
            </a:r>
            <a:br>
              <a:rPr lang="en-GB" sz="4000" dirty="0"/>
            </a:br>
            <a:br>
              <a:rPr lang="en-GB" dirty="0"/>
            </a:br>
            <a:r>
              <a:rPr lang="en-GB" dirty="0"/>
              <a:t>Q</a:t>
            </a:r>
            <a:r>
              <a:rPr lang="en-US" dirty="0" err="1"/>
              <a:t>uiz</a:t>
            </a:r>
            <a:r>
              <a:rPr lang="en-US" dirty="0"/>
              <a:t> project in dart</a:t>
            </a:r>
            <a:br>
              <a:rPr lang="en-US" dirty="0"/>
            </a:br>
            <a:r>
              <a:rPr lang="en-US" dirty="0"/>
              <a:t>g3 team8: </a:t>
            </a:r>
            <a:r>
              <a:rPr lang="en-US" sz="3200" dirty="0" err="1"/>
              <a:t>pov</a:t>
            </a:r>
            <a:r>
              <a:rPr lang="en-US" sz="3200" dirty="0"/>
              <a:t> </a:t>
            </a:r>
            <a:r>
              <a:rPr lang="en-US" sz="3200" dirty="0" err="1"/>
              <a:t>veasna</a:t>
            </a:r>
            <a:r>
              <a:rPr lang="en-US" sz="3200" dirty="0"/>
              <a:t> &amp; </a:t>
            </a:r>
            <a:r>
              <a:rPr lang="en-US" sz="3200" dirty="0" err="1"/>
              <a:t>rin</a:t>
            </a:r>
            <a:r>
              <a:rPr lang="en-US" sz="3200" dirty="0"/>
              <a:t> </a:t>
            </a:r>
            <a:r>
              <a:rPr lang="en-US" sz="3200" dirty="0" err="1"/>
              <a:t>pichphyrom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2F1DC-4782-4A93-4577-B41B8DD6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885" y="4420768"/>
            <a:ext cx="2619375" cy="1743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73F6E7-5C73-FD25-84B8-6B7D7A44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925" y="4420768"/>
            <a:ext cx="2857500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9499A-10DB-56D3-FC18-FA6F3EC76446}"/>
              </a:ext>
            </a:extLst>
          </p:cNvPr>
          <p:cNvSpPr txBox="1"/>
          <p:nvPr/>
        </p:nvSpPr>
        <p:spPr>
          <a:xfrm>
            <a:off x="1388853" y="621265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CADT-Y3-T1</a:t>
            </a:r>
          </a:p>
          <a:p>
            <a:r>
              <a:rPr lang="en-GB" dirty="0">
                <a:solidFill>
                  <a:schemeClr val="bg1"/>
                </a:solidFill>
              </a:rPr>
              <a:t>3/11/2024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GB" dirty="0"/>
              <a:t>Class diagram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purpose of this class diagram is to illustrate the design and structure of a quiz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system is built to manage quizzes, single &amp; multiple questions, and participants, also score calculation.</a:t>
            </a:r>
            <a:endParaRPr lang="en-US" dirty="0"/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591" r="7591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&amp; demo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8" y="4606506"/>
            <a:ext cx="10302237" cy="4054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https://github.com/veasnapovsr/Mobile_Development_pt1/tree/main/W2_Micro%20Project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1F5A3E9-37F6-AC9C-AA34-B88633B0F8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{82EE341F-7969-4972-8395-97FBBBA94FAA}tf89338750_win32</Template>
  <TotalTime>20</TotalTime>
  <Words>94</Words>
  <Application>Microsoft Office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Fundamental of Mobile Development  Quiz project in dart g3 team8: pov veasna &amp; rin pichphyrom</vt:lpstr>
      <vt:lpstr>Class diagram</vt:lpstr>
      <vt:lpstr>Code &amp;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POV VEASNA</dc:creator>
  <cp:lastModifiedBy>POV VEASNA</cp:lastModifiedBy>
  <cp:revision>1</cp:revision>
  <dcterms:created xsi:type="dcterms:W3CDTF">2024-11-04T15:34:24Z</dcterms:created>
  <dcterms:modified xsi:type="dcterms:W3CDTF">2024-11-04T15:55:08Z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