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26" autoAdjust="0"/>
  </p:normalViewPr>
  <p:slideViewPr>
    <p:cSldViewPr>
      <p:cViewPr varScale="1">
        <p:scale>
          <a:sx n="96" d="100"/>
          <a:sy n="96" d="100"/>
        </p:scale>
        <p:origin x="-110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70E209-FAE8-4C0F-A083-A3AC207BED93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AAD10BC-F60D-475C-A30D-5615B5E39C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45720"/>
            <a:ext cx="3565613" cy="676656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Veatch, James E</dc:creator>
  <cp:lastModifiedBy>Veatch, James E</cp:lastModifiedBy>
  <cp:revision>4</cp:revision>
  <dcterms:created xsi:type="dcterms:W3CDTF">2012-10-19T18:29:38Z</dcterms:created>
  <dcterms:modified xsi:type="dcterms:W3CDTF">2012-10-19T19:14:58Z</dcterms:modified>
</cp:coreProperties>
</file>