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3" d="100"/>
          <a:sy n="23" d="100"/>
        </p:scale>
        <p:origin x="-58" y="5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80932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58208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281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666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6E908-0716-444B-B980-98FC1FF8FE8F}" type="datetimeFigureOut">
              <a:rPr lang="en-US" smtClean="0"/>
              <a:t>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873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6E908-0716-444B-B980-98FC1FF8FE8F}" type="datetimeFigureOut">
              <a:rPr lang="en-US" smtClean="0"/>
              <a:t>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2423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E908-0716-444B-B980-98FC1FF8FE8F}" type="datetimeFigureOut">
              <a:rPr lang="en-US" smtClean="0"/>
              <a:t>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7644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6E908-0716-444B-B980-98FC1FF8FE8F}" type="datetimeFigureOut">
              <a:rPr lang="en-US" smtClean="0"/>
              <a:t>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65078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E908-0716-444B-B980-98FC1FF8FE8F}" type="datetimeFigureOut">
              <a:rPr lang="en-US" smtClean="0"/>
              <a:t>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9535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99339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13627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076E908-0716-444B-B980-98FC1FF8FE8F}" type="datetimeFigureOut">
              <a:rPr lang="en-US" smtClean="0"/>
              <a:t>2/8/2013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2358FB-8C8A-D242-A258-75C4E6934D0D}" type="slidenum">
              <a:rPr lang="en-US" smtClean="0"/>
              <a:t>‹#›</a:t>
            </a:fld>
            <a:endParaRPr lang="en-US"/>
          </a:p>
        </p:txBody>
      </p:sp>
    </p:spTree>
    <p:extLst>
      <p:ext uri="{BB962C8B-B14F-4D97-AF65-F5344CB8AC3E}">
        <p14:creationId xmlns:p14="http://schemas.microsoft.com/office/powerpoint/2010/main" val="425954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16" y="2753067"/>
            <a:ext cx="8255469" cy="2092881"/>
          </a:xfrm>
          <a:prstGeom prst="rect">
            <a:avLst/>
          </a:prstGeom>
          <a:noFill/>
        </p:spPr>
        <p:txBody>
          <a:bodyPr wrap="square" lIns="91440" tIns="45720" rIns="91440" bIns="45720">
            <a:spAutoFit/>
          </a:bodyPr>
          <a:lstStyle/>
          <a:p>
            <a:pPr algn="ctr"/>
            <a:r>
              <a:rPr lang="en-US" sz="13000" b="1" spc="0" normalizeH="1" dirty="0" smtClean="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rPr>
              <a:t>ATMA</a:t>
            </a:r>
            <a:endParaRPr lang="en-US" sz="13000" b="1" spc="0" normalizeH="1" dirty="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859748" y="4845947"/>
            <a:ext cx="10659534" cy="27299783"/>
          </a:xfrm>
          <a:prstGeom prst="rect">
            <a:avLst/>
          </a:prstGeom>
          <a:noFill/>
        </p:spPr>
        <p:txBody>
          <a:bodyPr wrap="square" rtlCol="0">
            <a:spAutoFit/>
          </a:bodyPr>
          <a:lstStyle/>
          <a:p>
            <a:pPr algn="ctr"/>
            <a:r>
              <a:rPr lang="en-US" sz="8800" dirty="0" smtClean="0"/>
              <a:t>Problem Statement</a:t>
            </a:r>
          </a:p>
          <a:p>
            <a:endParaRPr lang="en-US" sz="4000" dirty="0" smtClean="0"/>
          </a:p>
          <a:p>
            <a:pPr algn="just"/>
            <a:r>
              <a:rPr lang="en-US" sz="4000" dirty="0" smtClean="0"/>
              <a:t>There is a dearth of mobile applications that allow the user to track their progress in discrete, repetitive, recurring tasks, such as a daily requirement of letters sent, meetings attended, or calls made. The program, developed for the iPhone, will aim to meet these requirements. These tasks may have wildly different units (amount of money made vs. meetings attended, for example) or time scales (calls made in a day vs. trips made in a month), and will need to be able to be reset individually. Metrics should be recorded and tracked over time.</a:t>
            </a:r>
          </a:p>
          <a:p>
            <a:pPr algn="just"/>
            <a:endParaRPr lang="en-US" sz="4000" dirty="0" smtClean="0"/>
          </a:p>
          <a:p>
            <a:pPr algn="just"/>
            <a:r>
              <a:rPr lang="en-US" sz="4000" dirty="0" smtClean="0"/>
              <a:t>This project was inspired by our client’s dissatisfaction with existing mobile applications found on Apple’s application store.  Two applications were deemed unsuccessful by the client.  With regards to the first application, each goal took up more than one line and had tiny numbers.  There was a lack of general control for managing and organizing </a:t>
            </a:r>
            <a:r>
              <a:rPr lang="en-US" sz="4000" dirty="0" err="1" smtClean="0"/>
              <a:t>goals,the</a:t>
            </a:r>
            <a:r>
              <a:rPr lang="en-US" sz="4000" dirty="0" smtClean="0"/>
              <a:t> look and feel was bland, and the real estate wasn’t used wisely on both the iPhone and </a:t>
            </a:r>
            <a:r>
              <a:rPr lang="en-US" sz="4000" dirty="0" err="1" smtClean="0"/>
              <a:t>iPad</a:t>
            </a:r>
            <a:r>
              <a:rPr lang="en-US" sz="4000" dirty="0" smtClean="0"/>
              <a:t>.  </a:t>
            </a:r>
          </a:p>
          <a:p>
            <a:pPr algn="just"/>
            <a:endParaRPr lang="en-US" sz="4000" dirty="0" smtClean="0"/>
          </a:p>
          <a:p>
            <a:pPr algn="just"/>
            <a:r>
              <a:rPr lang="en-US" sz="4000" dirty="0" smtClean="0"/>
              <a:t>In the second application, the main problem was the number of touches needed and high difficulty required to changed the number on a task.  There was no way display of goal number and progress number in the bar.  Just like the first application, there was a lack of control for managing and organizing goals, the look and feel was bland, and it did not have an optimized layout for the </a:t>
            </a:r>
            <a:r>
              <a:rPr lang="en-US" sz="4000" dirty="0" err="1" smtClean="0"/>
              <a:t>iPad</a:t>
            </a:r>
            <a:r>
              <a:rPr lang="en-US" sz="4000" dirty="0" smtClean="0"/>
              <a:t>.</a:t>
            </a:r>
          </a:p>
          <a:p>
            <a:pPr algn="just"/>
            <a:endParaRPr lang="en-US" sz="4000" dirty="0" smtClean="0"/>
          </a:p>
          <a:p>
            <a:pPr algn="just"/>
            <a:r>
              <a:rPr lang="en-US" sz="4000" dirty="0" smtClean="0"/>
              <a:t>On the support and documentation side, the team will be responsible for marketing, technical support, and distribution of the application. With this in mind, the layout of the application will need to be coherently organized and must be simple for less technically proficient customers to use. Documentation will also be the team’s responsibility.</a:t>
            </a:r>
            <a:endParaRPr lang="en-US" sz="4000" dirty="0"/>
          </a:p>
        </p:txBody>
      </p:sp>
      <p:sp>
        <p:nvSpPr>
          <p:cNvPr id="6" name="TextBox 5"/>
          <p:cNvSpPr txBox="1"/>
          <p:nvPr/>
        </p:nvSpPr>
        <p:spPr>
          <a:xfrm>
            <a:off x="30663171" y="4845947"/>
            <a:ext cx="11067772" cy="8217634"/>
          </a:xfrm>
          <a:prstGeom prst="rect">
            <a:avLst/>
          </a:prstGeom>
          <a:noFill/>
        </p:spPr>
        <p:txBody>
          <a:bodyPr wrap="square" rtlCol="0">
            <a:spAutoFit/>
          </a:bodyPr>
          <a:lstStyle/>
          <a:p>
            <a:pPr algn="ctr"/>
            <a:r>
              <a:rPr lang="en-US" sz="8800" dirty="0" smtClean="0"/>
              <a:t>Features</a:t>
            </a:r>
          </a:p>
          <a:p>
            <a:endParaRPr lang="en-US" sz="4000" dirty="0" smtClean="0"/>
          </a:p>
          <a:p>
            <a:r>
              <a:rPr lang="en-US" sz="4000" dirty="0" smtClean="0"/>
              <a:t>Add and remove tasks</a:t>
            </a:r>
          </a:p>
          <a:p>
            <a:r>
              <a:rPr lang="en-US" sz="4000" dirty="0" smtClean="0"/>
              <a:t>Multiple time periods</a:t>
            </a:r>
          </a:p>
          <a:p>
            <a:r>
              <a:rPr lang="en-US" sz="4000" dirty="0" smtClean="0"/>
              <a:t>Period and task reset</a:t>
            </a:r>
          </a:p>
          <a:p>
            <a:r>
              <a:rPr lang="en-US" sz="4000" dirty="0" smtClean="0"/>
              <a:t>Save tasks and information</a:t>
            </a:r>
          </a:p>
          <a:p>
            <a:r>
              <a:rPr lang="en-US" sz="4000" dirty="0" smtClean="0"/>
              <a:t>Multicolor progress bar</a:t>
            </a:r>
          </a:p>
          <a:p>
            <a:r>
              <a:rPr lang="en-US" sz="4000" dirty="0" smtClean="0"/>
              <a:t>Increment tasks with one button click</a:t>
            </a:r>
          </a:p>
          <a:p>
            <a:r>
              <a:rPr lang="en-US" sz="4000" dirty="0" smtClean="0"/>
              <a:t>Organize tasks (manual, time period, etc.)</a:t>
            </a:r>
          </a:p>
          <a:p>
            <a:r>
              <a:rPr lang="en-US" sz="4000" dirty="0" smtClean="0"/>
              <a:t>Different units for tasks</a:t>
            </a:r>
          </a:p>
          <a:p>
            <a:r>
              <a:rPr lang="en-US" sz="4000" dirty="0" smtClean="0"/>
              <a:t>Update arbitrary progress</a:t>
            </a:r>
          </a:p>
          <a:p>
            <a:r>
              <a:rPr lang="en-US" sz="4000" dirty="0" smtClean="0"/>
              <a:t>Task Groups (Create, Delete, Modify) </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0344" y="2079004"/>
            <a:ext cx="2766943" cy="2766943"/>
          </a:xfrm>
          <a:prstGeom prst="rect">
            <a:avLst/>
          </a:prstGeom>
        </p:spPr>
      </p:pic>
      <p:pic>
        <p:nvPicPr>
          <p:cNvPr id="3" name="Picture 2" descr="Folders Screen with 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1246" y="5199031"/>
            <a:ext cx="4740092" cy="9197578"/>
          </a:xfrm>
          <a:prstGeom prst="rect">
            <a:avLst/>
          </a:prstGeom>
        </p:spPr>
      </p:pic>
      <p:pic>
        <p:nvPicPr>
          <p:cNvPr id="7" name="Picture 6" descr="Task Screen with 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9193" y="14396609"/>
            <a:ext cx="4740092" cy="9197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246" y="23594187"/>
            <a:ext cx="4720994" cy="919757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6036" y="16213353"/>
            <a:ext cx="17876032" cy="8938016"/>
          </a:xfrm>
          <a:prstGeom prst="rect">
            <a:avLst/>
          </a:prstGeom>
        </p:spPr>
      </p:pic>
      <p:sp>
        <p:nvSpPr>
          <p:cNvPr id="10" name="TextBox 9"/>
          <p:cNvSpPr txBox="1"/>
          <p:nvPr/>
        </p:nvSpPr>
        <p:spPr>
          <a:xfrm>
            <a:off x="29210184" y="14396609"/>
            <a:ext cx="11761378" cy="1415772"/>
          </a:xfrm>
          <a:prstGeom prst="rect">
            <a:avLst/>
          </a:prstGeom>
          <a:noFill/>
        </p:spPr>
        <p:txBody>
          <a:bodyPr wrap="square" rtlCol="0">
            <a:spAutoFit/>
          </a:bodyPr>
          <a:lstStyle/>
          <a:p>
            <a:pPr algn="ctr"/>
            <a:r>
              <a:rPr lang="en-US" dirty="0" smtClean="0"/>
              <a:t>UML Diagram</a:t>
            </a:r>
            <a:endParaRPr lang="en-US"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95351" y="26861054"/>
            <a:ext cx="12076211" cy="5209346"/>
          </a:xfrm>
          <a:prstGeom prst="rect">
            <a:avLst/>
          </a:prstGeom>
        </p:spPr>
      </p:pic>
      <p:sp>
        <p:nvSpPr>
          <p:cNvPr id="11" name="TextBox 10"/>
          <p:cNvSpPr txBox="1"/>
          <p:nvPr/>
        </p:nvSpPr>
        <p:spPr>
          <a:xfrm>
            <a:off x="29052768" y="25445282"/>
            <a:ext cx="11761378" cy="1415772"/>
          </a:xfrm>
          <a:prstGeom prst="rect">
            <a:avLst/>
          </a:prstGeom>
          <a:noFill/>
        </p:spPr>
        <p:txBody>
          <a:bodyPr wrap="square" rtlCol="0">
            <a:spAutoFit/>
          </a:bodyPr>
          <a:lstStyle/>
          <a:p>
            <a:pPr algn="ctr"/>
            <a:r>
              <a:rPr lang="en-US" dirty="0" smtClean="0"/>
              <a:t>ER</a:t>
            </a:r>
            <a:r>
              <a:rPr lang="en-US" dirty="0" smtClean="0"/>
              <a:t> Diagram (SQLite)</a:t>
            </a:r>
            <a:endParaRPr lang="en-US" dirty="0"/>
          </a:p>
        </p:txBody>
      </p:sp>
    </p:spTree>
    <p:extLst>
      <p:ext uri="{BB962C8B-B14F-4D97-AF65-F5344CB8AC3E}">
        <p14:creationId xmlns:p14="http://schemas.microsoft.com/office/powerpoint/2010/main" val="4016118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TotalTime>
  <Words>389</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Brian Collins</cp:lastModifiedBy>
  <cp:revision>12</cp:revision>
  <dcterms:created xsi:type="dcterms:W3CDTF">2013-02-05T18:47:46Z</dcterms:created>
  <dcterms:modified xsi:type="dcterms:W3CDTF">2013-02-08T19:17:04Z</dcterms:modified>
</cp:coreProperties>
</file>