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26" autoAdjust="0"/>
  </p:normalViewPr>
  <p:slideViewPr>
    <p:cSldViewPr>
      <p:cViewPr>
        <p:scale>
          <a:sx n="100" d="100"/>
          <a:sy n="100" d="100"/>
        </p:scale>
        <p:origin x="-9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01F-022B-4A73-B3AD-8B6BB8F2B8FC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319E-7B95-4DD0-8418-F8334FEC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70E209-FAE8-4C0F-A083-A3AC207BED93}" type="datetimeFigureOut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pic>
        <p:nvPicPr>
          <p:cNvPr id="2" name="Picture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64582"/>
            <a:ext cx="2895600" cy="612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511669"/>
            <a:ext cx="2895600" cy="612531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98" y="1447801"/>
            <a:ext cx="571530" cy="3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hlinkClick r:id="rId2" action="ppaction://hlinksldjump"/>
          </p:cNvPr>
          <p:cNvSpPr/>
          <p:nvPr/>
        </p:nvSpPr>
        <p:spPr>
          <a:xfrm>
            <a:off x="3079201" y="1413768"/>
            <a:ext cx="2985597" cy="4349468"/>
          </a:xfrm>
          <a:custGeom>
            <a:avLst/>
            <a:gdLst>
              <a:gd name="connsiteX0" fmla="*/ 576351 w 2985597"/>
              <a:gd name="connsiteY0" fmla="*/ 399129 h 4349468"/>
              <a:gd name="connsiteX1" fmla="*/ 576351 w 2985597"/>
              <a:gd name="connsiteY1" fmla="*/ 399129 h 4349468"/>
              <a:gd name="connsiteX2" fmla="*/ 1753144 w 2985597"/>
              <a:gd name="connsiteY2" fmla="*/ 422983 h 4349468"/>
              <a:gd name="connsiteX3" fmla="*/ 1784950 w 2985597"/>
              <a:gd name="connsiteY3" fmla="*/ 454789 h 4349468"/>
              <a:gd name="connsiteX4" fmla="*/ 1808803 w 2985597"/>
              <a:gd name="connsiteY4" fmla="*/ 494545 h 4349468"/>
              <a:gd name="connsiteX5" fmla="*/ 1848560 w 2985597"/>
              <a:gd name="connsiteY5" fmla="*/ 486594 h 4349468"/>
              <a:gd name="connsiteX6" fmla="*/ 1896268 w 2985597"/>
              <a:gd name="connsiteY6" fmla="*/ 454789 h 4349468"/>
              <a:gd name="connsiteX7" fmla="*/ 1951927 w 2985597"/>
              <a:gd name="connsiteY7" fmla="*/ 438886 h 4349468"/>
              <a:gd name="connsiteX8" fmla="*/ 1943976 w 2985597"/>
              <a:gd name="connsiteY8" fmla="*/ 1400994 h 4349468"/>
              <a:gd name="connsiteX9" fmla="*/ 1959878 w 2985597"/>
              <a:gd name="connsiteY9" fmla="*/ 1448702 h 4349468"/>
              <a:gd name="connsiteX10" fmla="*/ 1967830 w 2985597"/>
              <a:gd name="connsiteY10" fmla="*/ 1520263 h 4349468"/>
              <a:gd name="connsiteX11" fmla="*/ 1983732 w 2985597"/>
              <a:gd name="connsiteY11" fmla="*/ 1544117 h 4349468"/>
              <a:gd name="connsiteX12" fmla="*/ 2015537 w 2985597"/>
              <a:gd name="connsiteY12" fmla="*/ 1655435 h 4349468"/>
              <a:gd name="connsiteX13" fmla="*/ 2039391 w 2985597"/>
              <a:gd name="connsiteY13" fmla="*/ 1798559 h 4349468"/>
              <a:gd name="connsiteX14" fmla="*/ 2055294 w 2985597"/>
              <a:gd name="connsiteY14" fmla="*/ 1909877 h 4349468"/>
              <a:gd name="connsiteX15" fmla="*/ 2063245 w 2985597"/>
              <a:gd name="connsiteY15" fmla="*/ 3070768 h 4349468"/>
              <a:gd name="connsiteX16" fmla="*/ 2055294 w 2985597"/>
              <a:gd name="connsiteY16" fmla="*/ 3126427 h 4349468"/>
              <a:gd name="connsiteX17" fmla="*/ 2015537 w 2985597"/>
              <a:gd name="connsiteY17" fmla="*/ 3197989 h 4349468"/>
              <a:gd name="connsiteX18" fmla="*/ 1991683 w 2985597"/>
              <a:gd name="connsiteY18" fmla="*/ 3205940 h 4349468"/>
              <a:gd name="connsiteX19" fmla="*/ 1967830 w 2985597"/>
              <a:gd name="connsiteY19" fmla="*/ 3221842 h 4349468"/>
              <a:gd name="connsiteX20" fmla="*/ 1943976 w 2985597"/>
              <a:gd name="connsiteY20" fmla="*/ 3229794 h 4349468"/>
              <a:gd name="connsiteX21" fmla="*/ 1872414 w 2985597"/>
              <a:gd name="connsiteY21" fmla="*/ 3245696 h 4349468"/>
              <a:gd name="connsiteX22" fmla="*/ 1466897 w 2985597"/>
              <a:gd name="connsiteY22" fmla="*/ 3237745 h 4349468"/>
              <a:gd name="connsiteX23" fmla="*/ 1395336 w 2985597"/>
              <a:gd name="connsiteY23" fmla="*/ 3221842 h 4349468"/>
              <a:gd name="connsiteX24" fmla="*/ 1284017 w 2985597"/>
              <a:gd name="connsiteY24" fmla="*/ 3213891 h 4349468"/>
              <a:gd name="connsiteX25" fmla="*/ 592254 w 2985597"/>
              <a:gd name="connsiteY25" fmla="*/ 3213891 h 4349468"/>
              <a:gd name="connsiteX26" fmla="*/ 512741 w 2985597"/>
              <a:gd name="connsiteY26" fmla="*/ 3182086 h 4349468"/>
              <a:gd name="connsiteX27" fmla="*/ 51565 w 2985597"/>
              <a:gd name="connsiteY27" fmla="*/ 3190037 h 4349468"/>
              <a:gd name="connsiteX28" fmla="*/ 35663 w 2985597"/>
              <a:gd name="connsiteY28" fmla="*/ 3221842 h 4349468"/>
              <a:gd name="connsiteX29" fmla="*/ 11809 w 2985597"/>
              <a:gd name="connsiteY29" fmla="*/ 3269550 h 4349468"/>
              <a:gd name="connsiteX30" fmla="*/ 19760 w 2985597"/>
              <a:gd name="connsiteY30" fmla="*/ 3555797 h 4349468"/>
              <a:gd name="connsiteX31" fmla="*/ 67468 w 2985597"/>
              <a:gd name="connsiteY31" fmla="*/ 3826142 h 4349468"/>
              <a:gd name="connsiteX32" fmla="*/ 91322 w 2985597"/>
              <a:gd name="connsiteY32" fmla="*/ 3913606 h 4349468"/>
              <a:gd name="connsiteX33" fmla="*/ 115176 w 2985597"/>
              <a:gd name="connsiteY33" fmla="*/ 3961314 h 4349468"/>
              <a:gd name="connsiteX34" fmla="*/ 146981 w 2985597"/>
              <a:gd name="connsiteY34" fmla="*/ 4048778 h 4349468"/>
              <a:gd name="connsiteX35" fmla="*/ 162883 w 2985597"/>
              <a:gd name="connsiteY35" fmla="*/ 4152145 h 4349468"/>
              <a:gd name="connsiteX36" fmla="*/ 1069332 w 2985597"/>
              <a:gd name="connsiteY36" fmla="*/ 4239609 h 4349468"/>
              <a:gd name="connsiteX37" fmla="*/ 2174563 w 2985597"/>
              <a:gd name="connsiteY37" fmla="*/ 4271415 h 4349468"/>
              <a:gd name="connsiteX38" fmla="*/ 2325638 w 2985597"/>
              <a:gd name="connsiteY38" fmla="*/ 4303220 h 4349468"/>
              <a:gd name="connsiteX39" fmla="*/ 2484664 w 2985597"/>
              <a:gd name="connsiteY39" fmla="*/ 4295269 h 4349468"/>
              <a:gd name="connsiteX40" fmla="*/ 2532372 w 2985597"/>
              <a:gd name="connsiteY40" fmla="*/ 4263463 h 4349468"/>
              <a:gd name="connsiteX41" fmla="*/ 2635739 w 2985597"/>
              <a:gd name="connsiteY41" fmla="*/ 4247561 h 4349468"/>
              <a:gd name="connsiteX42" fmla="*/ 2707301 w 2985597"/>
              <a:gd name="connsiteY42" fmla="*/ 4215755 h 4349468"/>
              <a:gd name="connsiteX43" fmla="*/ 2842473 w 2985597"/>
              <a:gd name="connsiteY43" fmla="*/ 4191902 h 4349468"/>
              <a:gd name="connsiteX44" fmla="*/ 2866327 w 2985597"/>
              <a:gd name="connsiteY44" fmla="*/ 3937460 h 4349468"/>
              <a:gd name="connsiteX45" fmla="*/ 2906083 w 2985597"/>
              <a:gd name="connsiteY45" fmla="*/ 2434663 h 4349468"/>
              <a:gd name="connsiteX46" fmla="*/ 2985597 w 2985597"/>
              <a:gd name="connsiteY46" fmla="*/ 2339248 h 4349468"/>
              <a:gd name="connsiteX47" fmla="*/ 2977645 w 2985597"/>
              <a:gd name="connsiteY47" fmla="*/ 2283589 h 4349468"/>
              <a:gd name="connsiteX48" fmla="*/ 2961743 w 2985597"/>
              <a:gd name="connsiteY48" fmla="*/ 2235881 h 4349468"/>
              <a:gd name="connsiteX49" fmla="*/ 2953791 w 2985597"/>
              <a:gd name="connsiteY49" fmla="*/ 2204075 h 4349468"/>
              <a:gd name="connsiteX50" fmla="*/ 2921986 w 2985597"/>
              <a:gd name="connsiteY50" fmla="*/ 2116611 h 4349468"/>
              <a:gd name="connsiteX51" fmla="*/ 2890181 w 2985597"/>
              <a:gd name="connsiteY51" fmla="*/ 1965536 h 4349468"/>
              <a:gd name="connsiteX52" fmla="*/ 2874278 w 2985597"/>
              <a:gd name="connsiteY52" fmla="*/ 1901926 h 4349468"/>
              <a:gd name="connsiteX53" fmla="*/ 2842473 w 2985597"/>
              <a:gd name="connsiteY53" fmla="*/ 1695192 h 4349468"/>
              <a:gd name="connsiteX54" fmla="*/ 2850424 w 2985597"/>
              <a:gd name="connsiteY54" fmla="*/ 1281724 h 4349468"/>
              <a:gd name="connsiteX55" fmla="*/ 2858376 w 2985597"/>
              <a:gd name="connsiteY55" fmla="*/ 1218114 h 4349468"/>
              <a:gd name="connsiteX56" fmla="*/ 2890181 w 2985597"/>
              <a:gd name="connsiteY56" fmla="*/ 1130649 h 4349468"/>
              <a:gd name="connsiteX57" fmla="*/ 2874278 w 2985597"/>
              <a:gd name="connsiteY57" fmla="*/ 963672 h 4349468"/>
              <a:gd name="connsiteX58" fmla="*/ 2858376 w 2985597"/>
              <a:gd name="connsiteY58" fmla="*/ 923915 h 4349468"/>
              <a:gd name="connsiteX59" fmla="*/ 2444908 w 2985597"/>
              <a:gd name="connsiteY59" fmla="*/ 399129 h 4349468"/>
              <a:gd name="connsiteX60" fmla="*/ 2317687 w 2985597"/>
              <a:gd name="connsiteY60" fmla="*/ 391178 h 4349468"/>
              <a:gd name="connsiteX61" fmla="*/ 2333590 w 2985597"/>
              <a:gd name="connsiteY61" fmla="*/ 104931 h 4349468"/>
              <a:gd name="connsiteX62" fmla="*/ 2325638 w 2985597"/>
              <a:gd name="connsiteY62" fmla="*/ 9515 h 4349468"/>
              <a:gd name="connsiteX63" fmla="*/ 2174563 w 2985597"/>
              <a:gd name="connsiteY63" fmla="*/ 17467 h 4349468"/>
              <a:gd name="connsiteX64" fmla="*/ 1633875 w 2985597"/>
              <a:gd name="connsiteY64" fmla="*/ 41321 h 4349468"/>
              <a:gd name="connsiteX65" fmla="*/ 1093186 w 2985597"/>
              <a:gd name="connsiteY65" fmla="*/ 33369 h 4349468"/>
              <a:gd name="connsiteX66" fmla="*/ 1045478 w 2985597"/>
              <a:gd name="connsiteY66" fmla="*/ 41321 h 4349468"/>
              <a:gd name="connsiteX67" fmla="*/ 751280 w 2985597"/>
              <a:gd name="connsiteY67" fmla="*/ 25418 h 4349468"/>
              <a:gd name="connsiteX68" fmla="*/ 655864 w 2985597"/>
              <a:gd name="connsiteY68" fmla="*/ 41321 h 4349468"/>
              <a:gd name="connsiteX69" fmla="*/ 632010 w 2985597"/>
              <a:gd name="connsiteY69" fmla="*/ 65175 h 4349468"/>
              <a:gd name="connsiteX70" fmla="*/ 608157 w 2985597"/>
              <a:gd name="connsiteY70" fmla="*/ 73126 h 4349468"/>
              <a:gd name="connsiteX71" fmla="*/ 576351 w 2985597"/>
              <a:gd name="connsiteY71" fmla="*/ 399129 h 434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597" h="4349468">
                <a:moveTo>
                  <a:pt x="576351" y="399129"/>
                </a:moveTo>
                <a:lnTo>
                  <a:pt x="576351" y="399129"/>
                </a:lnTo>
                <a:cubicBezTo>
                  <a:pt x="968615" y="407080"/>
                  <a:pt x="1361214" y="404933"/>
                  <a:pt x="1753144" y="422983"/>
                </a:cubicBezTo>
                <a:cubicBezTo>
                  <a:pt x="1768122" y="423673"/>
                  <a:pt x="1775745" y="442954"/>
                  <a:pt x="1784950" y="454789"/>
                </a:cubicBezTo>
                <a:cubicBezTo>
                  <a:pt x="1794438" y="466988"/>
                  <a:pt x="1800852" y="481293"/>
                  <a:pt x="1808803" y="494545"/>
                </a:cubicBezTo>
                <a:cubicBezTo>
                  <a:pt x="1822055" y="491895"/>
                  <a:pt x="1836257" y="492186"/>
                  <a:pt x="1848560" y="486594"/>
                </a:cubicBezTo>
                <a:cubicBezTo>
                  <a:pt x="1865959" y="478685"/>
                  <a:pt x="1877726" y="459425"/>
                  <a:pt x="1896268" y="454789"/>
                </a:cubicBezTo>
                <a:cubicBezTo>
                  <a:pt x="1936204" y="444804"/>
                  <a:pt x="1917706" y="450293"/>
                  <a:pt x="1951927" y="438886"/>
                </a:cubicBezTo>
                <a:cubicBezTo>
                  <a:pt x="1939313" y="836216"/>
                  <a:pt x="1925627" y="1009552"/>
                  <a:pt x="1943976" y="1400994"/>
                </a:cubicBezTo>
                <a:cubicBezTo>
                  <a:pt x="1944761" y="1417738"/>
                  <a:pt x="1954577" y="1432799"/>
                  <a:pt x="1959878" y="1448702"/>
                </a:cubicBezTo>
                <a:cubicBezTo>
                  <a:pt x="1962529" y="1472556"/>
                  <a:pt x="1962009" y="1496979"/>
                  <a:pt x="1967830" y="1520263"/>
                </a:cubicBezTo>
                <a:cubicBezTo>
                  <a:pt x="1970148" y="1529534"/>
                  <a:pt x="1980552" y="1535106"/>
                  <a:pt x="1983732" y="1544117"/>
                </a:cubicBezTo>
                <a:cubicBezTo>
                  <a:pt x="1996576" y="1580508"/>
                  <a:pt x="2015537" y="1655435"/>
                  <a:pt x="2015537" y="1655435"/>
                </a:cubicBezTo>
                <a:cubicBezTo>
                  <a:pt x="2034163" y="1823053"/>
                  <a:pt x="2010163" y="1630497"/>
                  <a:pt x="2039391" y="1798559"/>
                </a:cubicBezTo>
                <a:cubicBezTo>
                  <a:pt x="2045813" y="1835487"/>
                  <a:pt x="2049993" y="1872771"/>
                  <a:pt x="2055294" y="1909877"/>
                </a:cubicBezTo>
                <a:cubicBezTo>
                  <a:pt x="2078168" y="2493141"/>
                  <a:pt x="2078013" y="2317618"/>
                  <a:pt x="2063245" y="3070768"/>
                </a:cubicBezTo>
                <a:cubicBezTo>
                  <a:pt x="2062878" y="3089506"/>
                  <a:pt x="2059508" y="3108166"/>
                  <a:pt x="2055294" y="3126427"/>
                </a:cubicBezTo>
                <a:cubicBezTo>
                  <a:pt x="2047750" y="3159116"/>
                  <a:pt x="2043251" y="3179513"/>
                  <a:pt x="2015537" y="3197989"/>
                </a:cubicBezTo>
                <a:cubicBezTo>
                  <a:pt x="2008563" y="3202638"/>
                  <a:pt x="1999634" y="3203290"/>
                  <a:pt x="1991683" y="3205940"/>
                </a:cubicBezTo>
                <a:cubicBezTo>
                  <a:pt x="1983732" y="3211241"/>
                  <a:pt x="1976377" y="3217568"/>
                  <a:pt x="1967830" y="3221842"/>
                </a:cubicBezTo>
                <a:cubicBezTo>
                  <a:pt x="1960333" y="3225590"/>
                  <a:pt x="1952107" y="3227761"/>
                  <a:pt x="1943976" y="3229794"/>
                </a:cubicBezTo>
                <a:cubicBezTo>
                  <a:pt x="1920270" y="3235721"/>
                  <a:pt x="1896268" y="3240395"/>
                  <a:pt x="1872414" y="3245696"/>
                </a:cubicBezTo>
                <a:cubicBezTo>
                  <a:pt x="1737242" y="3243046"/>
                  <a:pt x="1601927" y="3244497"/>
                  <a:pt x="1466897" y="3237745"/>
                </a:cubicBezTo>
                <a:cubicBezTo>
                  <a:pt x="1442492" y="3236525"/>
                  <a:pt x="1419566" y="3225002"/>
                  <a:pt x="1395336" y="3221842"/>
                </a:cubicBezTo>
                <a:cubicBezTo>
                  <a:pt x="1358448" y="3217030"/>
                  <a:pt x="1321123" y="3216541"/>
                  <a:pt x="1284017" y="3213891"/>
                </a:cubicBezTo>
                <a:cubicBezTo>
                  <a:pt x="1063596" y="3220014"/>
                  <a:pt x="808550" y="3231620"/>
                  <a:pt x="592254" y="3213891"/>
                </a:cubicBezTo>
                <a:cubicBezTo>
                  <a:pt x="563803" y="3211559"/>
                  <a:pt x="512741" y="3182086"/>
                  <a:pt x="512741" y="3182086"/>
                </a:cubicBezTo>
                <a:lnTo>
                  <a:pt x="51565" y="3190037"/>
                </a:lnTo>
                <a:cubicBezTo>
                  <a:pt x="39753" y="3191021"/>
                  <a:pt x="40332" y="3210947"/>
                  <a:pt x="35663" y="3221842"/>
                </a:cubicBezTo>
                <a:cubicBezTo>
                  <a:pt x="15912" y="3267928"/>
                  <a:pt x="42367" y="3223711"/>
                  <a:pt x="11809" y="3269550"/>
                </a:cubicBezTo>
                <a:cubicBezTo>
                  <a:pt x="-8616" y="3392090"/>
                  <a:pt x="-324" y="3319820"/>
                  <a:pt x="19760" y="3555797"/>
                </a:cubicBezTo>
                <a:cubicBezTo>
                  <a:pt x="30800" y="3685513"/>
                  <a:pt x="35752" y="3699277"/>
                  <a:pt x="67468" y="3826142"/>
                </a:cubicBezTo>
                <a:cubicBezTo>
                  <a:pt x="74797" y="3855459"/>
                  <a:pt x="81264" y="3885109"/>
                  <a:pt x="91322" y="3913606"/>
                </a:cubicBezTo>
                <a:cubicBezTo>
                  <a:pt x="97239" y="3930372"/>
                  <a:pt x="107819" y="3945128"/>
                  <a:pt x="115176" y="3961314"/>
                </a:cubicBezTo>
                <a:cubicBezTo>
                  <a:pt x="129004" y="3991735"/>
                  <a:pt x="136312" y="4016773"/>
                  <a:pt x="146981" y="4048778"/>
                </a:cubicBezTo>
                <a:cubicBezTo>
                  <a:pt x="152282" y="4083234"/>
                  <a:pt x="156046" y="4117961"/>
                  <a:pt x="162883" y="4152145"/>
                </a:cubicBezTo>
                <a:cubicBezTo>
                  <a:pt x="239084" y="4533158"/>
                  <a:pt x="324544" y="4246319"/>
                  <a:pt x="1069332" y="4239609"/>
                </a:cubicBezTo>
                <a:cubicBezTo>
                  <a:pt x="2554449" y="4251491"/>
                  <a:pt x="1687369" y="4177725"/>
                  <a:pt x="2174563" y="4271415"/>
                </a:cubicBezTo>
                <a:cubicBezTo>
                  <a:pt x="2320431" y="4299466"/>
                  <a:pt x="2220174" y="4273087"/>
                  <a:pt x="2325638" y="4303220"/>
                </a:cubicBezTo>
                <a:cubicBezTo>
                  <a:pt x="2378647" y="4300570"/>
                  <a:pt x="2432544" y="4305292"/>
                  <a:pt x="2484664" y="4295269"/>
                </a:cubicBezTo>
                <a:cubicBezTo>
                  <a:pt x="2503433" y="4291660"/>
                  <a:pt x="2514146" y="4269218"/>
                  <a:pt x="2532372" y="4263463"/>
                </a:cubicBezTo>
                <a:cubicBezTo>
                  <a:pt x="2565615" y="4252965"/>
                  <a:pt x="2601283" y="4252862"/>
                  <a:pt x="2635739" y="4247561"/>
                </a:cubicBezTo>
                <a:cubicBezTo>
                  <a:pt x="2659593" y="4236959"/>
                  <a:pt x="2682685" y="4224443"/>
                  <a:pt x="2707301" y="4215755"/>
                </a:cubicBezTo>
                <a:cubicBezTo>
                  <a:pt x="2757204" y="4198142"/>
                  <a:pt x="2789810" y="4197753"/>
                  <a:pt x="2842473" y="4191902"/>
                </a:cubicBezTo>
                <a:cubicBezTo>
                  <a:pt x="2873727" y="4098137"/>
                  <a:pt x="2859593" y="4147171"/>
                  <a:pt x="2866327" y="3937460"/>
                </a:cubicBezTo>
                <a:cubicBezTo>
                  <a:pt x="2882409" y="3436611"/>
                  <a:pt x="2883214" y="2935248"/>
                  <a:pt x="2906083" y="2434663"/>
                </a:cubicBezTo>
                <a:cubicBezTo>
                  <a:pt x="2908618" y="2379170"/>
                  <a:pt x="2948654" y="2363876"/>
                  <a:pt x="2985597" y="2339248"/>
                </a:cubicBezTo>
                <a:cubicBezTo>
                  <a:pt x="2982946" y="2320695"/>
                  <a:pt x="2981859" y="2301850"/>
                  <a:pt x="2977645" y="2283589"/>
                </a:cubicBezTo>
                <a:cubicBezTo>
                  <a:pt x="2973876" y="2267255"/>
                  <a:pt x="2966560" y="2251937"/>
                  <a:pt x="2961743" y="2235881"/>
                </a:cubicBezTo>
                <a:cubicBezTo>
                  <a:pt x="2958603" y="2225414"/>
                  <a:pt x="2957247" y="2214443"/>
                  <a:pt x="2953791" y="2204075"/>
                </a:cubicBezTo>
                <a:cubicBezTo>
                  <a:pt x="2926921" y="2123464"/>
                  <a:pt x="2947973" y="2207563"/>
                  <a:pt x="2921986" y="2116611"/>
                </a:cubicBezTo>
                <a:cubicBezTo>
                  <a:pt x="2899361" y="2037427"/>
                  <a:pt x="2909361" y="2056642"/>
                  <a:pt x="2890181" y="1965536"/>
                </a:cubicBezTo>
                <a:cubicBezTo>
                  <a:pt x="2885678" y="1944149"/>
                  <a:pt x="2878781" y="1923313"/>
                  <a:pt x="2874278" y="1901926"/>
                </a:cubicBezTo>
                <a:cubicBezTo>
                  <a:pt x="2857497" y="1822216"/>
                  <a:pt x="2853771" y="1779927"/>
                  <a:pt x="2842473" y="1695192"/>
                </a:cubicBezTo>
                <a:cubicBezTo>
                  <a:pt x="2845123" y="1557369"/>
                  <a:pt x="2845831" y="1419496"/>
                  <a:pt x="2850424" y="1281724"/>
                </a:cubicBezTo>
                <a:cubicBezTo>
                  <a:pt x="2851136" y="1260367"/>
                  <a:pt x="2852938" y="1238779"/>
                  <a:pt x="2858376" y="1218114"/>
                </a:cubicBezTo>
                <a:cubicBezTo>
                  <a:pt x="2866271" y="1188113"/>
                  <a:pt x="2879579" y="1159804"/>
                  <a:pt x="2890181" y="1130649"/>
                </a:cubicBezTo>
                <a:cubicBezTo>
                  <a:pt x="2888535" y="1105960"/>
                  <a:pt x="2885796" y="1005904"/>
                  <a:pt x="2874278" y="963672"/>
                </a:cubicBezTo>
                <a:cubicBezTo>
                  <a:pt x="2870523" y="949902"/>
                  <a:pt x="2863677" y="937167"/>
                  <a:pt x="2858376" y="923915"/>
                </a:cubicBezTo>
                <a:cubicBezTo>
                  <a:pt x="2838058" y="243271"/>
                  <a:pt x="3020439" y="399129"/>
                  <a:pt x="2444908" y="399129"/>
                </a:cubicBezTo>
                <a:cubicBezTo>
                  <a:pt x="2402418" y="399129"/>
                  <a:pt x="2360094" y="393828"/>
                  <a:pt x="2317687" y="391178"/>
                </a:cubicBezTo>
                <a:cubicBezTo>
                  <a:pt x="2322988" y="295762"/>
                  <a:pt x="2331600" y="200473"/>
                  <a:pt x="2333590" y="104931"/>
                </a:cubicBezTo>
                <a:cubicBezTo>
                  <a:pt x="2334255" y="73022"/>
                  <a:pt x="2353603" y="24896"/>
                  <a:pt x="2325638" y="9515"/>
                </a:cubicBezTo>
                <a:cubicBezTo>
                  <a:pt x="2281452" y="-14787"/>
                  <a:pt x="2224921" y="14816"/>
                  <a:pt x="2174563" y="17467"/>
                </a:cubicBezTo>
                <a:cubicBezTo>
                  <a:pt x="1899949" y="78492"/>
                  <a:pt x="2085994" y="48984"/>
                  <a:pt x="1633875" y="41321"/>
                </a:cubicBezTo>
                <a:lnTo>
                  <a:pt x="1093186" y="33369"/>
                </a:lnTo>
                <a:cubicBezTo>
                  <a:pt x="1077283" y="36020"/>
                  <a:pt x="1061600" y="41321"/>
                  <a:pt x="1045478" y="41321"/>
                </a:cubicBezTo>
                <a:cubicBezTo>
                  <a:pt x="848245" y="41321"/>
                  <a:pt x="871554" y="42599"/>
                  <a:pt x="751280" y="25418"/>
                </a:cubicBezTo>
                <a:cubicBezTo>
                  <a:pt x="719475" y="30719"/>
                  <a:pt x="686453" y="31124"/>
                  <a:pt x="655864" y="41321"/>
                </a:cubicBezTo>
                <a:cubicBezTo>
                  <a:pt x="645196" y="44877"/>
                  <a:pt x="641366" y="58937"/>
                  <a:pt x="632010" y="65175"/>
                </a:cubicBezTo>
                <a:cubicBezTo>
                  <a:pt x="625037" y="69824"/>
                  <a:pt x="608754" y="64766"/>
                  <a:pt x="608157" y="73126"/>
                </a:cubicBezTo>
                <a:cubicBezTo>
                  <a:pt x="600415" y="181518"/>
                  <a:pt x="581652" y="344795"/>
                  <a:pt x="576351" y="399129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Tasks - Menu Screen</a:t>
            </a:r>
            <a:endParaRPr lang="en-US" dirty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64582"/>
            <a:ext cx="2895600" cy="61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511669"/>
            <a:ext cx="2895600" cy="612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32" y="1828800"/>
            <a:ext cx="1899385" cy="2819400"/>
          </a:xfrm>
          <a:prstGeom prst="rect">
            <a:avLst/>
          </a:prstGeom>
        </p:spPr>
      </p:pic>
      <p:pic>
        <p:nvPicPr>
          <p:cNvPr id="12" name="Picture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98" y="1447801"/>
            <a:ext cx="571530" cy="381021"/>
          </a:xfrm>
          <a:prstGeom prst="rect">
            <a:avLst/>
          </a:prstGeom>
        </p:spPr>
      </p:pic>
      <p:sp>
        <p:nvSpPr>
          <p:cNvPr id="3" name="Rectangle 2">
            <a:hlinkClick r:id="rId9" action="ppaction://hlinksldjump"/>
          </p:cNvPr>
          <p:cNvSpPr/>
          <p:nvPr/>
        </p:nvSpPr>
        <p:spPr>
          <a:xfrm>
            <a:off x="3124201" y="1828800"/>
            <a:ext cx="1884016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10" action="ppaction://hlinksldjump"/>
          </p:cNvPr>
          <p:cNvSpPr/>
          <p:nvPr/>
        </p:nvSpPr>
        <p:spPr>
          <a:xfrm>
            <a:off x="3108832" y="2362200"/>
            <a:ext cx="1899385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4200" y="1828801"/>
            <a:ext cx="2882348" cy="380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New Task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3800" y="2286000"/>
            <a:ext cx="2209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0" y="1856631"/>
            <a:ext cx="2057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 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237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Task: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Recurrence: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2851666"/>
            <a:ext cx="16764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7200" y="28085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00700" y="2851666"/>
            <a:ext cx="3429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657850" y="2927866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24200" y="33967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Beginning 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2071315" cy="38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Wed., Nov. 7, 2012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1625" y="3733800"/>
            <a:ext cx="438150" cy="3693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81625" y="3733800"/>
            <a:ext cx="438150" cy="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1"/>
            <a:endCxn id="21" idx="3"/>
          </p:cNvCxnSpPr>
          <p:nvPr/>
        </p:nvCxnSpPr>
        <p:spPr>
          <a:xfrm>
            <a:off x="5381625" y="3918466"/>
            <a:ext cx="438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81625" y="4038600"/>
            <a:ext cx="438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86400" y="3810000"/>
            <a:ext cx="0" cy="2931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715000" y="3810000"/>
            <a:ext cx="0" cy="2931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hlinkClick r:id="rId3" action="ppaction://hlinksldjump"/>
          </p:cNvPr>
          <p:cNvSpPr/>
          <p:nvPr/>
        </p:nvSpPr>
        <p:spPr>
          <a:xfrm>
            <a:off x="4648200" y="4572000"/>
            <a:ext cx="12382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hlinkClick r:id="rId4" action="ppaction://hlinksldjump"/>
          </p:cNvPr>
          <p:cNvSpPr/>
          <p:nvPr/>
        </p:nvSpPr>
        <p:spPr>
          <a:xfrm>
            <a:off x="3200400" y="4572000"/>
            <a:ext cx="12382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hlinkClick r:id="rId4" action="ppaction://hlinksldjump"/>
          </p:cNvPr>
          <p:cNvSpPr txBox="1"/>
          <p:nvPr/>
        </p:nvSpPr>
        <p:spPr>
          <a:xfrm>
            <a:off x="3200400" y="461593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Task</a:t>
            </a:r>
            <a:endParaRPr lang="en-US" dirty="0"/>
          </a:p>
        </p:txBody>
      </p:sp>
      <p:sp>
        <p:nvSpPr>
          <p:cNvPr id="44" name="TextBox 43">
            <a:hlinkClick r:id="rId3" action="ppaction://hlinksldjump"/>
          </p:cNvPr>
          <p:cNvSpPr txBox="1"/>
          <p:nvPr/>
        </p:nvSpPr>
        <p:spPr>
          <a:xfrm>
            <a:off x="4648200" y="461593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223763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new task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Tasks – Edit 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70545"/>
            <a:ext cx="2895600" cy="612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06899"/>
            <a:ext cx="2895600" cy="612531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124200" y="1447800"/>
            <a:ext cx="533400" cy="3810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124200" y="14844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Done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97470"/>
            <a:ext cx="2895600" cy="612530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</p:cNvPr>
          <p:cNvSpPr/>
          <p:nvPr/>
        </p:nvSpPr>
        <p:spPr>
          <a:xfrm>
            <a:off x="5486400" y="3352800"/>
            <a:ext cx="381000" cy="381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Tasks – New Task Added</a:t>
            </a:r>
            <a:endParaRPr lang="en-US" dirty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64582"/>
            <a:ext cx="2895600" cy="61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511669"/>
            <a:ext cx="2895600" cy="612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3166594"/>
            <a:ext cx="2895599" cy="612531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98" y="1447801"/>
            <a:ext cx="571530" cy="3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Folder 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pic>
        <p:nvPicPr>
          <p:cNvPr id="29" name="Picture 2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98" y="1447801"/>
            <a:ext cx="571530" cy="381021"/>
          </a:xfrm>
          <a:prstGeom prst="rect">
            <a:avLst/>
          </a:prstGeom>
        </p:spPr>
      </p:pic>
      <p:pic>
        <p:nvPicPr>
          <p:cNvPr id="2" name="Picture 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04999"/>
            <a:ext cx="2895600" cy="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Folders – New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pic>
        <p:nvPicPr>
          <p:cNvPr id="29" name="Picture 2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98" y="1447801"/>
            <a:ext cx="571530" cy="381021"/>
          </a:xfrm>
          <a:prstGeom prst="rect">
            <a:avLst/>
          </a:prstGeom>
        </p:spPr>
      </p:pic>
      <p:pic>
        <p:nvPicPr>
          <p:cNvPr id="2" name="Picture 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04999"/>
            <a:ext cx="2895600" cy="612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32770"/>
            <a:ext cx="2882528" cy="6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2286000" cy="1143000"/>
          </a:xfrm>
        </p:spPr>
        <p:txBody>
          <a:bodyPr/>
          <a:lstStyle/>
          <a:p>
            <a:r>
              <a:rPr lang="en-US" dirty="0" smtClean="0"/>
              <a:t>New Folder 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1447800"/>
            <a:ext cx="2895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1"/>
            <a:ext cx="533400" cy="38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0" y="1828801"/>
            <a:ext cx="2882348" cy="380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2699266"/>
            <a:ext cx="2743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0" y="1856631"/>
            <a:ext cx="2057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 Folder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2376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Folder Name: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4648200" y="4572000"/>
            <a:ext cx="12382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hlinkClick r:id="rId4" action="ppaction://hlinksldjump"/>
          </p:cNvPr>
          <p:cNvSpPr/>
          <p:nvPr/>
        </p:nvSpPr>
        <p:spPr>
          <a:xfrm>
            <a:off x="3200400" y="4572000"/>
            <a:ext cx="12382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3200400" y="4615934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 Folder</a:t>
            </a:r>
            <a:endParaRPr lang="en-US" sz="1600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4648200" y="4615934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26652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Folder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261</TotalTime>
  <Words>67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PowerPoint Presentation</vt:lpstr>
      <vt:lpstr>Tasks - Menu Screen</vt:lpstr>
      <vt:lpstr>New Task Screen</vt:lpstr>
      <vt:lpstr>Tasks – Edit Screen</vt:lpstr>
      <vt:lpstr>Tasks – New Task Added</vt:lpstr>
      <vt:lpstr>Folder Screen</vt:lpstr>
      <vt:lpstr>Folders – New Folder</vt:lpstr>
      <vt:lpstr>New Folder Screen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Veatch, James E</dc:creator>
  <cp:lastModifiedBy>Veatch, James E</cp:lastModifiedBy>
  <cp:revision>28</cp:revision>
  <dcterms:created xsi:type="dcterms:W3CDTF">2012-10-19T18:29:38Z</dcterms:created>
  <dcterms:modified xsi:type="dcterms:W3CDTF">2012-11-03T21:13:28Z</dcterms:modified>
</cp:coreProperties>
</file>