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002" r:id="rId4"/>
  </p:sldMasterIdLst>
  <p:notesMasterIdLst>
    <p:notesMasterId r:id="rId26"/>
  </p:notesMasterIdLst>
  <p:handoutMasterIdLst>
    <p:handoutMasterId r:id="rId27"/>
  </p:handoutMasterIdLst>
  <p:sldIdLst>
    <p:sldId id="256" r:id="rId5"/>
    <p:sldId id="265" r:id="rId6"/>
    <p:sldId id="266" r:id="rId7"/>
    <p:sldId id="267" r:id="rId8"/>
    <p:sldId id="268" r:id="rId9"/>
    <p:sldId id="269" r:id="rId10"/>
    <p:sldId id="263" r:id="rId11"/>
    <p:sldId id="262" r:id="rId12"/>
    <p:sldId id="258" r:id="rId13"/>
    <p:sldId id="264" r:id="rId14"/>
    <p:sldId id="271" r:id="rId15"/>
    <p:sldId id="272" r:id="rId16"/>
    <p:sldId id="273" r:id="rId17"/>
    <p:sldId id="274" r:id="rId18"/>
    <p:sldId id="275" r:id="rId19"/>
    <p:sldId id="276" r:id="rId20"/>
    <p:sldId id="277" r:id="rId21"/>
    <p:sldId id="278" r:id="rId22"/>
    <p:sldId id="279" r:id="rId23"/>
    <p:sldId id="259" r:id="rId24"/>
    <p:sldId id="260"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6CAFDA5-33E1-4F70-8EDF-6B9D40A43AF5}" v="5" dt="2024-10-23T17:35:43.21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313" autoAdjust="0"/>
    <p:restoredTop sz="94660"/>
  </p:normalViewPr>
  <p:slideViewPr>
    <p:cSldViewPr snapToGrid="0">
      <p:cViewPr>
        <p:scale>
          <a:sx n="90" d="100"/>
          <a:sy n="90" d="100"/>
        </p:scale>
        <p:origin x="245" y="-293"/>
      </p:cViewPr>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viewProps" Target="viewProp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eathprakash B" userId="757af234a8e053ce" providerId="LiveId" clId="{D6CAFDA5-33E1-4F70-8EDF-6B9D40A43AF5}"/>
    <pc:docChg chg="undo custSel addSld delSld modSld sldOrd">
      <pc:chgData name="veathprakash B" userId="757af234a8e053ce" providerId="LiveId" clId="{D6CAFDA5-33E1-4F70-8EDF-6B9D40A43AF5}" dt="2024-10-23T20:33:46.200" v="953" actId="27636"/>
      <pc:docMkLst>
        <pc:docMk/>
      </pc:docMkLst>
      <pc:sldChg chg="delSp modSp mod modTransition modAnim delDesignElem">
        <pc:chgData name="veathprakash B" userId="757af234a8e053ce" providerId="LiveId" clId="{D6CAFDA5-33E1-4F70-8EDF-6B9D40A43AF5}" dt="2024-10-23T17:35:43.211" v="861"/>
        <pc:sldMkLst>
          <pc:docMk/>
          <pc:sldMk cId="834050406" sldId="256"/>
        </pc:sldMkLst>
        <pc:spChg chg="mod">
          <ac:chgData name="veathprakash B" userId="757af234a8e053ce" providerId="LiveId" clId="{D6CAFDA5-33E1-4F70-8EDF-6B9D40A43AF5}" dt="2024-10-23T08:08:36.083" v="559" actId="1076"/>
          <ac:spMkLst>
            <pc:docMk/>
            <pc:sldMk cId="834050406" sldId="256"/>
            <ac:spMk id="2" creationId="{050E78D6-F072-48E7-8270-20EFBDD26F36}"/>
          </ac:spMkLst>
        </pc:spChg>
        <pc:spChg chg="mod">
          <ac:chgData name="veathprakash B" userId="757af234a8e053ce" providerId="LiveId" clId="{D6CAFDA5-33E1-4F70-8EDF-6B9D40A43AF5}" dt="2024-10-23T08:08:45.656" v="561" actId="1076"/>
          <ac:spMkLst>
            <pc:docMk/>
            <pc:sldMk cId="834050406" sldId="256"/>
            <ac:spMk id="3" creationId="{3FC7BD98-5486-489C-BAA0-A69CEFF691B3}"/>
          </ac:spMkLst>
        </pc:spChg>
        <pc:spChg chg="mod">
          <ac:chgData name="veathprakash B" userId="757af234a8e053ce" providerId="LiveId" clId="{D6CAFDA5-33E1-4F70-8EDF-6B9D40A43AF5}" dt="2024-10-23T08:08:51.812" v="563" actId="14100"/>
          <ac:spMkLst>
            <pc:docMk/>
            <pc:sldMk cId="834050406" sldId="256"/>
            <ac:spMk id="4" creationId="{3210020F-1673-ED8C-F4A7-4C3A64EC232D}"/>
          </ac:spMkLst>
        </pc:spChg>
        <pc:spChg chg="mod">
          <ac:chgData name="veathprakash B" userId="757af234a8e053ce" providerId="LiveId" clId="{D6CAFDA5-33E1-4F70-8EDF-6B9D40A43AF5}" dt="2024-10-23T08:09:23.108" v="587" actId="27636"/>
          <ac:spMkLst>
            <pc:docMk/>
            <pc:sldMk cId="834050406" sldId="256"/>
            <ac:spMk id="6" creationId="{20B02F4C-F906-FC7D-0F38-AF8C2C09A161}"/>
          </ac:spMkLst>
        </pc:spChg>
        <pc:spChg chg="del">
          <ac:chgData name="veathprakash B" userId="757af234a8e053ce" providerId="LiveId" clId="{D6CAFDA5-33E1-4F70-8EDF-6B9D40A43AF5}" dt="2024-10-23T08:08:03.244" v="543"/>
          <ac:spMkLst>
            <pc:docMk/>
            <pc:sldMk cId="834050406" sldId="256"/>
            <ac:spMk id="18" creationId="{B8D726A5-7900-41B4-8D49-49B4A2010E7C}"/>
          </ac:spMkLst>
        </pc:spChg>
        <pc:picChg chg="del">
          <ac:chgData name="veathprakash B" userId="757af234a8e053ce" providerId="LiveId" clId="{D6CAFDA5-33E1-4F70-8EDF-6B9D40A43AF5}" dt="2024-10-23T08:08:07.312" v="551" actId="478"/>
          <ac:picMkLst>
            <pc:docMk/>
            <pc:sldMk cId="834050406" sldId="256"/>
            <ac:picMk id="7" creationId="{291BDB91-E757-4677-A38C-EB354240C835}"/>
          </ac:picMkLst>
        </pc:picChg>
        <pc:picChg chg="del">
          <ac:chgData name="veathprakash B" userId="757af234a8e053ce" providerId="LiveId" clId="{D6CAFDA5-33E1-4F70-8EDF-6B9D40A43AF5}" dt="2024-10-23T08:09:08.795" v="578" actId="478"/>
          <ac:picMkLst>
            <pc:docMk/>
            <pc:sldMk cId="834050406" sldId="256"/>
            <ac:picMk id="11" creationId="{16198701-9E0A-6D12-1D5B-0549E8C47A9D}"/>
          </ac:picMkLst>
        </pc:picChg>
        <pc:cxnChg chg="del">
          <ac:chgData name="veathprakash B" userId="757af234a8e053ce" providerId="LiveId" clId="{D6CAFDA5-33E1-4F70-8EDF-6B9D40A43AF5}" dt="2024-10-23T08:08:03.244" v="543"/>
          <ac:cxnSpMkLst>
            <pc:docMk/>
            <pc:sldMk cId="834050406" sldId="256"/>
            <ac:cxnSpMk id="20" creationId="{46E49661-E258-450C-8150-A91A6B30D1CD}"/>
          </ac:cxnSpMkLst>
        </pc:cxnChg>
      </pc:sldChg>
      <pc:sldChg chg="delSp modSp mod modTransition delDesignElem">
        <pc:chgData name="veathprakash B" userId="757af234a8e053ce" providerId="LiveId" clId="{D6CAFDA5-33E1-4F70-8EDF-6B9D40A43AF5}" dt="2024-10-23T08:15:04.616" v="717" actId="20577"/>
        <pc:sldMkLst>
          <pc:docMk/>
          <pc:sldMk cId="3357200886" sldId="258"/>
        </pc:sldMkLst>
        <pc:spChg chg="mod">
          <ac:chgData name="veathprakash B" userId="757af234a8e053ce" providerId="LiveId" clId="{D6CAFDA5-33E1-4F70-8EDF-6B9D40A43AF5}" dt="2024-10-23T08:15:04.616" v="717" actId="20577"/>
          <ac:spMkLst>
            <pc:docMk/>
            <pc:sldMk cId="3357200886" sldId="258"/>
            <ac:spMk id="2" creationId="{D79EAA8D-9FA6-44DF-B373-F9F0E09DC750}"/>
          </ac:spMkLst>
        </pc:spChg>
        <pc:spChg chg="mod">
          <ac:chgData name="veathprakash B" userId="757af234a8e053ce" providerId="LiveId" clId="{D6CAFDA5-33E1-4F70-8EDF-6B9D40A43AF5}" dt="2024-10-23T08:14:16.698" v="706" actId="14100"/>
          <ac:spMkLst>
            <pc:docMk/>
            <pc:sldMk cId="3357200886" sldId="258"/>
            <ac:spMk id="9" creationId="{EEBA6526-A6D6-0C32-8E0C-049AEB927911}"/>
          </ac:spMkLst>
        </pc:spChg>
        <pc:spChg chg="del">
          <ac:chgData name="veathprakash B" userId="757af234a8e053ce" providerId="LiveId" clId="{D6CAFDA5-33E1-4F70-8EDF-6B9D40A43AF5}" dt="2024-10-23T08:08:03.244" v="543"/>
          <ac:spMkLst>
            <pc:docMk/>
            <pc:sldMk cId="3357200886" sldId="258"/>
            <ac:spMk id="11" creationId="{48756837-05BF-4387-B0CB-CFF921BCD6A8}"/>
          </ac:spMkLst>
        </pc:spChg>
        <pc:spChg chg="del">
          <ac:chgData name="veathprakash B" userId="757af234a8e053ce" providerId="LiveId" clId="{D6CAFDA5-33E1-4F70-8EDF-6B9D40A43AF5}" dt="2024-10-23T08:08:03.244" v="543"/>
          <ac:spMkLst>
            <pc:docMk/>
            <pc:sldMk cId="3357200886" sldId="258"/>
            <ac:spMk id="13" creationId="{3FFEC9DA-F598-4E27-80EE-1EF9DDE3974C}"/>
          </ac:spMkLst>
        </pc:spChg>
      </pc:sldChg>
      <pc:sldChg chg="delSp modSp mod modTransition delDesignElem">
        <pc:chgData name="veathprakash B" userId="757af234a8e053ce" providerId="LiveId" clId="{D6CAFDA5-33E1-4F70-8EDF-6B9D40A43AF5}" dt="2024-10-23T08:17:18.947" v="756" actId="478"/>
        <pc:sldMkLst>
          <pc:docMk/>
          <pc:sldMk cId="816733363" sldId="259"/>
        </pc:sldMkLst>
        <pc:spChg chg="mod">
          <ac:chgData name="veathprakash B" userId="757af234a8e053ce" providerId="LiveId" clId="{D6CAFDA5-33E1-4F70-8EDF-6B9D40A43AF5}" dt="2024-10-18T05:49:24.842" v="447" actId="1076"/>
          <ac:spMkLst>
            <pc:docMk/>
            <pc:sldMk cId="816733363" sldId="259"/>
            <ac:spMk id="2" creationId="{44DFCA76-5DF3-4D71-A543-CF57216D5E4E}"/>
          </ac:spMkLst>
        </pc:spChg>
        <pc:spChg chg="del">
          <ac:chgData name="veathprakash B" userId="757af234a8e053ce" providerId="LiveId" clId="{D6CAFDA5-33E1-4F70-8EDF-6B9D40A43AF5}" dt="2024-10-23T08:08:03.244" v="543"/>
          <ac:spMkLst>
            <pc:docMk/>
            <pc:sldMk cId="816733363" sldId="259"/>
            <ac:spMk id="12" creationId="{841ADA27-F8D7-4034-AACF-0E2C0E2546BE}"/>
          </ac:spMkLst>
        </pc:spChg>
        <pc:graphicFrameChg chg="mod">
          <ac:chgData name="veathprakash B" userId="757af234a8e053ce" providerId="LiveId" clId="{D6CAFDA5-33E1-4F70-8EDF-6B9D40A43AF5}" dt="2024-10-18T05:49:32.048" v="448" actId="1076"/>
          <ac:graphicFrameMkLst>
            <pc:docMk/>
            <pc:sldMk cId="816733363" sldId="259"/>
            <ac:graphicFrameMk id="5" creationId="{5F324AA3-A8FB-4568-A4CE-E04F36297E6C}"/>
          </ac:graphicFrameMkLst>
        </pc:graphicFrameChg>
        <pc:picChg chg="del mod">
          <ac:chgData name="veathprakash B" userId="757af234a8e053ce" providerId="LiveId" clId="{D6CAFDA5-33E1-4F70-8EDF-6B9D40A43AF5}" dt="2024-10-23T08:17:18.947" v="756" actId="478"/>
          <ac:picMkLst>
            <pc:docMk/>
            <pc:sldMk cId="816733363" sldId="259"/>
            <ac:picMk id="7" creationId="{CD3172FA-7FBF-4586-8BAE-F8681B4CC272}"/>
          </ac:picMkLst>
        </pc:picChg>
        <pc:picChg chg="mod">
          <ac:chgData name="veathprakash B" userId="757af234a8e053ce" providerId="LiveId" clId="{D6CAFDA5-33E1-4F70-8EDF-6B9D40A43AF5}" dt="2024-10-18T05:49:36.713" v="449" actId="1076"/>
          <ac:picMkLst>
            <pc:docMk/>
            <pc:sldMk cId="816733363" sldId="259"/>
            <ac:picMk id="9" creationId="{45AE8B68-96DD-4CAE-A627-B508D397C921}"/>
          </ac:picMkLst>
        </pc:picChg>
        <pc:cxnChg chg="del">
          <ac:chgData name="veathprakash B" userId="757af234a8e053ce" providerId="LiveId" clId="{D6CAFDA5-33E1-4F70-8EDF-6B9D40A43AF5}" dt="2024-10-23T08:08:03.244" v="543"/>
          <ac:cxnSpMkLst>
            <pc:docMk/>
            <pc:sldMk cId="816733363" sldId="259"/>
            <ac:cxnSpMk id="14" creationId="{9CC82DC8-E7AF-4E0A-B62F-9B79E706D9F3}"/>
          </ac:cxnSpMkLst>
        </pc:cxnChg>
      </pc:sldChg>
      <pc:sldChg chg="addSp delSp modSp mod modTransition delDesignElem">
        <pc:chgData name="veathprakash B" userId="757af234a8e053ce" providerId="LiveId" clId="{D6CAFDA5-33E1-4F70-8EDF-6B9D40A43AF5}" dt="2024-10-23T08:08:03.244" v="543"/>
        <pc:sldMkLst>
          <pc:docMk/>
          <pc:sldMk cId="2157044452" sldId="260"/>
        </pc:sldMkLst>
        <pc:spChg chg="mod">
          <ac:chgData name="veathprakash B" userId="757af234a8e053ce" providerId="LiveId" clId="{D6CAFDA5-33E1-4F70-8EDF-6B9D40A43AF5}" dt="2024-10-18T05:50:05.607" v="456" actId="1076"/>
          <ac:spMkLst>
            <pc:docMk/>
            <pc:sldMk cId="2157044452" sldId="260"/>
            <ac:spMk id="2" creationId="{BD904461-E85A-43E7-AA0B-B7DF596CA62F}"/>
          </ac:spMkLst>
        </pc:spChg>
        <pc:spChg chg="del">
          <ac:chgData name="veathprakash B" userId="757af234a8e053ce" providerId="LiveId" clId="{D6CAFDA5-33E1-4F70-8EDF-6B9D40A43AF5}" dt="2024-10-18T05:49:57.166" v="454" actId="478"/>
          <ac:spMkLst>
            <pc:docMk/>
            <pc:sldMk cId="2157044452" sldId="260"/>
            <ac:spMk id="3" creationId="{9BBDDBE1-00CD-4A90-9BA9-5E79F6C6FDE0}"/>
          </ac:spMkLst>
        </pc:spChg>
        <pc:spChg chg="add del mod">
          <ac:chgData name="veathprakash B" userId="757af234a8e053ce" providerId="LiveId" clId="{D6CAFDA5-33E1-4F70-8EDF-6B9D40A43AF5}" dt="2024-10-18T05:50:00.727" v="455" actId="478"/>
          <ac:spMkLst>
            <pc:docMk/>
            <pc:sldMk cId="2157044452" sldId="260"/>
            <ac:spMk id="6" creationId="{84735C4C-81EF-B72E-B485-AFD13A219F9D}"/>
          </ac:spMkLst>
        </pc:spChg>
        <pc:spChg chg="del">
          <ac:chgData name="veathprakash B" userId="757af234a8e053ce" providerId="LiveId" clId="{D6CAFDA5-33E1-4F70-8EDF-6B9D40A43AF5}" dt="2024-10-23T08:08:03.244" v="543"/>
          <ac:spMkLst>
            <pc:docMk/>
            <pc:sldMk cId="2157044452" sldId="260"/>
            <ac:spMk id="10" creationId="{E1063F05-99EF-4DA3-B595-4E26670F29F9}"/>
          </ac:spMkLst>
        </pc:spChg>
        <pc:spChg chg="del">
          <ac:chgData name="veathprakash B" userId="757af234a8e053ce" providerId="LiveId" clId="{D6CAFDA5-33E1-4F70-8EDF-6B9D40A43AF5}" dt="2024-10-18T05:49:50.449" v="450" actId="478"/>
          <ac:spMkLst>
            <pc:docMk/>
            <pc:sldMk cId="2157044452" sldId="260"/>
            <ac:spMk id="13" creationId="{579FA0E0-9F39-BB01-8F93-045E50DA7A92}"/>
          </ac:spMkLst>
        </pc:spChg>
        <pc:picChg chg="del mod">
          <ac:chgData name="veathprakash B" userId="757af234a8e053ce" providerId="LiveId" clId="{D6CAFDA5-33E1-4F70-8EDF-6B9D40A43AF5}" dt="2024-10-18T05:49:54.999" v="453" actId="478"/>
          <ac:picMkLst>
            <pc:docMk/>
            <pc:sldMk cId="2157044452" sldId="260"/>
            <ac:picMk id="7" creationId="{1BCFD98B-5534-433A-A8E6-4DE2A04C391B}"/>
          </ac:picMkLst>
        </pc:picChg>
        <pc:picChg chg="del">
          <ac:chgData name="veathprakash B" userId="757af234a8e053ce" providerId="LiveId" clId="{D6CAFDA5-33E1-4F70-8EDF-6B9D40A43AF5}" dt="2024-10-18T05:49:52.632" v="451" actId="478"/>
          <ac:picMkLst>
            <pc:docMk/>
            <pc:sldMk cId="2157044452" sldId="260"/>
            <ac:picMk id="15" creationId="{1BB3DE84-6365-A2C6-6D2A-5640ABECC401}"/>
          </ac:picMkLst>
        </pc:picChg>
        <pc:cxnChg chg="del">
          <ac:chgData name="veathprakash B" userId="757af234a8e053ce" providerId="LiveId" clId="{D6CAFDA5-33E1-4F70-8EDF-6B9D40A43AF5}" dt="2024-10-23T08:08:03.244" v="543"/>
          <ac:cxnSpMkLst>
            <pc:docMk/>
            <pc:sldMk cId="2157044452" sldId="260"/>
            <ac:cxnSpMk id="12" creationId="{E0A835C2-2B9B-4174-AA2C-60A4F1311908}"/>
          </ac:cxnSpMkLst>
        </pc:cxnChg>
      </pc:sldChg>
      <pc:sldChg chg="delSp modSp mod modTransition delDesignElem">
        <pc:chgData name="veathprakash B" userId="757af234a8e053ce" providerId="LiveId" clId="{D6CAFDA5-33E1-4F70-8EDF-6B9D40A43AF5}" dt="2024-10-23T17:36:42.141" v="869" actId="14100"/>
        <pc:sldMkLst>
          <pc:docMk/>
          <pc:sldMk cId="1102586818" sldId="262"/>
        </pc:sldMkLst>
        <pc:spChg chg="mod">
          <ac:chgData name="veathprakash B" userId="757af234a8e053ce" providerId="LiveId" clId="{D6CAFDA5-33E1-4F70-8EDF-6B9D40A43AF5}" dt="2024-10-23T17:36:42.141" v="869" actId="14100"/>
          <ac:spMkLst>
            <pc:docMk/>
            <pc:sldMk cId="1102586818" sldId="262"/>
            <ac:spMk id="2" creationId="{78B91C57-2090-466E-B05A-DA282135678E}"/>
          </ac:spMkLst>
        </pc:spChg>
        <pc:spChg chg="del">
          <ac:chgData name="veathprakash B" userId="757af234a8e053ce" providerId="LiveId" clId="{D6CAFDA5-33E1-4F70-8EDF-6B9D40A43AF5}" dt="2024-10-23T08:08:03.244" v="543"/>
          <ac:spMkLst>
            <pc:docMk/>
            <pc:sldMk cId="1102586818" sldId="262"/>
            <ac:spMk id="57" creationId="{F6F939FF-38E5-43C1-9562-6E33A2F50848}"/>
          </ac:spMkLst>
        </pc:spChg>
        <pc:spChg chg="del">
          <ac:chgData name="veathprakash B" userId="757af234a8e053ce" providerId="LiveId" clId="{D6CAFDA5-33E1-4F70-8EDF-6B9D40A43AF5}" dt="2024-10-23T08:08:03.244" v="543"/>
          <ac:spMkLst>
            <pc:docMk/>
            <pc:sldMk cId="1102586818" sldId="262"/>
            <ac:spMk id="59" creationId="{C148A00E-633D-4DE1-A032-9D62FA291C78}"/>
          </ac:spMkLst>
        </pc:spChg>
        <pc:cxnChg chg="del">
          <ac:chgData name="veathprakash B" userId="757af234a8e053ce" providerId="LiveId" clId="{D6CAFDA5-33E1-4F70-8EDF-6B9D40A43AF5}" dt="2024-10-23T08:08:03.244" v="543"/>
          <ac:cxnSpMkLst>
            <pc:docMk/>
            <pc:sldMk cId="1102586818" sldId="262"/>
            <ac:cxnSpMk id="61" creationId="{1F7502AC-B5F2-447A-8886-7B0FA9DBA734}"/>
          </ac:cxnSpMkLst>
        </pc:cxnChg>
      </pc:sldChg>
      <pc:sldChg chg="delSp modSp mod modTransition">
        <pc:chgData name="veathprakash B" userId="757af234a8e053ce" providerId="LiveId" clId="{D6CAFDA5-33E1-4F70-8EDF-6B9D40A43AF5}" dt="2024-10-23T08:13:35.434" v="678" actId="478"/>
        <pc:sldMkLst>
          <pc:docMk/>
          <pc:sldMk cId="3391707664" sldId="263"/>
        </pc:sldMkLst>
        <pc:spChg chg="mod">
          <ac:chgData name="veathprakash B" userId="757af234a8e053ce" providerId="LiveId" clId="{D6CAFDA5-33E1-4F70-8EDF-6B9D40A43AF5}" dt="2024-10-23T08:13:28.276" v="676" actId="1076"/>
          <ac:spMkLst>
            <pc:docMk/>
            <pc:sldMk cId="3391707664" sldId="263"/>
            <ac:spMk id="8" creationId="{6298A80B-19C4-31F7-D8C5-2AE75E21ED53}"/>
          </ac:spMkLst>
        </pc:spChg>
        <pc:spChg chg="mod">
          <ac:chgData name="veathprakash B" userId="757af234a8e053ce" providerId="LiveId" clId="{D6CAFDA5-33E1-4F70-8EDF-6B9D40A43AF5}" dt="2024-10-23T08:12:58.450" v="669" actId="14100"/>
          <ac:spMkLst>
            <pc:docMk/>
            <pc:sldMk cId="3391707664" sldId="263"/>
            <ac:spMk id="9" creationId="{4730A7C1-898E-FC5D-0B16-2A37529B8158}"/>
          </ac:spMkLst>
        </pc:spChg>
        <pc:spChg chg="mod">
          <ac:chgData name="veathprakash B" userId="757af234a8e053ce" providerId="LiveId" clId="{D6CAFDA5-33E1-4F70-8EDF-6B9D40A43AF5}" dt="2024-10-23T08:13:32.045" v="677" actId="1076"/>
          <ac:spMkLst>
            <pc:docMk/>
            <pc:sldMk cId="3391707664" sldId="263"/>
            <ac:spMk id="10" creationId="{518225CA-1392-48BE-FED8-9960C134E3FC}"/>
          </ac:spMkLst>
        </pc:spChg>
        <pc:spChg chg="del mod">
          <ac:chgData name="veathprakash B" userId="757af234a8e053ce" providerId="LiveId" clId="{D6CAFDA5-33E1-4F70-8EDF-6B9D40A43AF5}" dt="2024-10-23T08:12:41.652" v="665" actId="478"/>
          <ac:spMkLst>
            <pc:docMk/>
            <pc:sldMk cId="3391707664" sldId="263"/>
            <ac:spMk id="14" creationId="{B2390475-308E-5FDD-7B5A-622F3DA7237E}"/>
          </ac:spMkLst>
        </pc:spChg>
        <pc:picChg chg="del">
          <ac:chgData name="veathprakash B" userId="757af234a8e053ce" providerId="LiveId" clId="{D6CAFDA5-33E1-4F70-8EDF-6B9D40A43AF5}" dt="2024-10-23T08:12:34.313" v="663" actId="478"/>
          <ac:picMkLst>
            <pc:docMk/>
            <pc:sldMk cId="3391707664" sldId="263"/>
            <ac:picMk id="7" creationId="{0F5651BC-D570-8665-F54C-13FD99AF3F8D}"/>
          </ac:picMkLst>
        </pc:picChg>
        <pc:picChg chg="del">
          <ac:chgData name="veathprakash B" userId="757af234a8e053ce" providerId="LiveId" clId="{D6CAFDA5-33E1-4F70-8EDF-6B9D40A43AF5}" dt="2024-10-23T08:13:35.434" v="678" actId="478"/>
          <ac:picMkLst>
            <pc:docMk/>
            <pc:sldMk cId="3391707664" sldId="263"/>
            <ac:picMk id="11" creationId="{23750B74-46BD-3602-C121-AD332C914513}"/>
          </ac:picMkLst>
        </pc:picChg>
      </pc:sldChg>
      <pc:sldChg chg="addSp delSp modSp mod modTransition">
        <pc:chgData name="veathprakash B" userId="757af234a8e053ce" providerId="LiveId" clId="{D6CAFDA5-33E1-4F70-8EDF-6B9D40A43AF5}" dt="2024-10-23T17:04:13.906" v="809" actId="1076"/>
        <pc:sldMkLst>
          <pc:docMk/>
          <pc:sldMk cId="2041579088" sldId="264"/>
        </pc:sldMkLst>
        <pc:spChg chg="add mod">
          <ac:chgData name="veathprakash B" userId="757af234a8e053ce" providerId="LiveId" clId="{D6CAFDA5-33E1-4F70-8EDF-6B9D40A43AF5}" dt="2024-10-17T07:04:30.538" v="173" actId="113"/>
          <ac:spMkLst>
            <pc:docMk/>
            <pc:sldMk cId="2041579088" sldId="264"/>
            <ac:spMk id="2" creationId="{35FFE1D8-4D15-5367-8090-4AEB6DE9AC2B}"/>
          </ac:spMkLst>
        </pc:spChg>
        <pc:spChg chg="mod">
          <ac:chgData name="veathprakash B" userId="757af234a8e053ce" providerId="LiveId" clId="{D6CAFDA5-33E1-4F70-8EDF-6B9D40A43AF5}" dt="2024-10-23T10:45:00.273" v="759" actId="14100"/>
          <ac:spMkLst>
            <pc:docMk/>
            <pc:sldMk cId="2041579088" sldId="264"/>
            <ac:spMk id="10" creationId="{DCA3A578-054E-8DE7-D7BC-A474A12FB92A}"/>
          </ac:spMkLst>
        </pc:spChg>
        <pc:spChg chg="mod">
          <ac:chgData name="veathprakash B" userId="757af234a8e053ce" providerId="LiveId" clId="{D6CAFDA5-33E1-4F70-8EDF-6B9D40A43AF5}" dt="2024-10-23T08:15:24.407" v="721" actId="14100"/>
          <ac:spMkLst>
            <pc:docMk/>
            <pc:sldMk cId="2041579088" sldId="264"/>
            <ac:spMk id="12" creationId="{10F63BFF-3001-0082-EF9E-163560FAE4A8}"/>
          </ac:spMkLst>
        </pc:spChg>
        <pc:picChg chg="del">
          <ac:chgData name="veathprakash B" userId="757af234a8e053ce" providerId="LiveId" clId="{D6CAFDA5-33E1-4F70-8EDF-6B9D40A43AF5}" dt="2024-10-23T08:15:11.928" v="718" actId="478"/>
          <ac:picMkLst>
            <pc:docMk/>
            <pc:sldMk cId="2041579088" sldId="264"/>
            <ac:picMk id="4" creationId="{BF9AE421-CBEC-C236-B0AD-D866BFDC927B}"/>
          </ac:picMkLst>
        </pc:picChg>
        <pc:picChg chg="add del mod">
          <ac:chgData name="veathprakash B" userId="757af234a8e053ce" providerId="LiveId" clId="{D6CAFDA5-33E1-4F70-8EDF-6B9D40A43AF5}" dt="2024-10-23T17:04:07.629" v="807" actId="478"/>
          <ac:picMkLst>
            <pc:docMk/>
            <pc:sldMk cId="2041579088" sldId="264"/>
            <ac:picMk id="4" creationId="{C57AB576-1A41-E2AA-F882-B982F5AF8AD1}"/>
          </ac:picMkLst>
        </pc:picChg>
        <pc:picChg chg="add mod">
          <ac:chgData name="veathprakash B" userId="757af234a8e053ce" providerId="LiveId" clId="{D6CAFDA5-33E1-4F70-8EDF-6B9D40A43AF5}" dt="2024-10-17T07:00:32.336" v="31" actId="1076"/>
          <ac:picMkLst>
            <pc:docMk/>
            <pc:sldMk cId="2041579088" sldId="264"/>
            <ac:picMk id="5" creationId="{6D889889-AF70-F2FF-FBE0-84BC3D3C8155}"/>
          </ac:picMkLst>
        </pc:picChg>
        <pc:picChg chg="mod">
          <ac:chgData name="veathprakash B" userId="757af234a8e053ce" providerId="LiveId" clId="{D6CAFDA5-33E1-4F70-8EDF-6B9D40A43AF5}" dt="2024-10-23T17:04:13.906" v="809" actId="1076"/>
          <ac:picMkLst>
            <pc:docMk/>
            <pc:sldMk cId="2041579088" sldId="264"/>
            <ac:picMk id="7" creationId="{7D7EA670-25AF-673B-A092-E725FDB4799D}"/>
          </ac:picMkLst>
        </pc:picChg>
      </pc:sldChg>
      <pc:sldChg chg="delSp modSp mod modTransition">
        <pc:chgData name="veathprakash B" userId="757af234a8e053ce" providerId="LiveId" clId="{D6CAFDA5-33E1-4F70-8EDF-6B9D40A43AF5}" dt="2024-10-23T08:13:56.763" v="704" actId="20577"/>
        <pc:sldMkLst>
          <pc:docMk/>
          <pc:sldMk cId="1639169667" sldId="265"/>
        </pc:sldMkLst>
        <pc:spChg chg="mod">
          <ac:chgData name="veathprakash B" userId="757af234a8e053ce" providerId="LiveId" clId="{D6CAFDA5-33E1-4F70-8EDF-6B9D40A43AF5}" dt="2024-10-23T08:09:23.156" v="588" actId="27636"/>
          <ac:spMkLst>
            <pc:docMk/>
            <pc:sldMk cId="1639169667" sldId="265"/>
            <ac:spMk id="7" creationId="{C9D37F7A-59B8-0538-507E-2369F178B450}"/>
          </ac:spMkLst>
        </pc:spChg>
        <pc:spChg chg="mod">
          <ac:chgData name="veathprakash B" userId="757af234a8e053ce" providerId="LiveId" clId="{D6CAFDA5-33E1-4F70-8EDF-6B9D40A43AF5}" dt="2024-10-23T08:13:56.763" v="704" actId="20577"/>
          <ac:spMkLst>
            <pc:docMk/>
            <pc:sldMk cId="1639169667" sldId="265"/>
            <ac:spMk id="8" creationId="{07B19488-521E-23F1-B175-BD163D7920F1}"/>
          </ac:spMkLst>
        </pc:spChg>
        <pc:picChg chg="del">
          <ac:chgData name="veathprakash B" userId="757af234a8e053ce" providerId="LiveId" clId="{D6CAFDA5-33E1-4F70-8EDF-6B9D40A43AF5}" dt="2024-10-23T08:08:56.937" v="564" actId="478"/>
          <ac:picMkLst>
            <pc:docMk/>
            <pc:sldMk cId="1639169667" sldId="265"/>
            <ac:picMk id="6" creationId="{50D644B4-ADF5-1D66-FCEC-16A78978E2E2}"/>
          </ac:picMkLst>
        </pc:picChg>
        <pc:picChg chg="del">
          <ac:chgData name="veathprakash B" userId="757af234a8e053ce" providerId="LiveId" clId="{D6CAFDA5-33E1-4F70-8EDF-6B9D40A43AF5}" dt="2024-10-23T08:09:05.509" v="577" actId="478"/>
          <ac:picMkLst>
            <pc:docMk/>
            <pc:sldMk cId="1639169667" sldId="265"/>
            <ac:picMk id="9" creationId="{C1F2A69C-327E-6D8B-192D-2FFCF2491B54}"/>
          </ac:picMkLst>
        </pc:picChg>
      </pc:sldChg>
      <pc:sldChg chg="delSp modSp mod modTransition">
        <pc:chgData name="veathprakash B" userId="757af234a8e053ce" providerId="LiveId" clId="{D6CAFDA5-33E1-4F70-8EDF-6B9D40A43AF5}" dt="2024-10-23T20:33:46.200" v="953" actId="27636"/>
        <pc:sldMkLst>
          <pc:docMk/>
          <pc:sldMk cId="364676782" sldId="266"/>
        </pc:sldMkLst>
        <pc:spChg chg="mod">
          <ac:chgData name="veathprakash B" userId="757af234a8e053ce" providerId="LiveId" clId="{D6CAFDA5-33E1-4F70-8EDF-6B9D40A43AF5}" dt="2024-10-23T08:10:04.849" v="597" actId="14100"/>
          <ac:spMkLst>
            <pc:docMk/>
            <pc:sldMk cId="364676782" sldId="266"/>
            <ac:spMk id="5" creationId="{F394A563-61D5-D0AE-E69D-C6F906246FFD}"/>
          </ac:spMkLst>
        </pc:spChg>
        <pc:spChg chg="mod">
          <ac:chgData name="veathprakash B" userId="757af234a8e053ce" providerId="LiveId" clId="{D6CAFDA5-33E1-4F70-8EDF-6B9D40A43AF5}" dt="2024-10-23T20:33:46.200" v="953" actId="27636"/>
          <ac:spMkLst>
            <pc:docMk/>
            <pc:sldMk cId="364676782" sldId="266"/>
            <ac:spMk id="6" creationId="{0C59B295-7785-55D8-3E21-2F8ADE4B1934}"/>
          </ac:spMkLst>
        </pc:spChg>
        <pc:spChg chg="del">
          <ac:chgData name="veathprakash B" userId="757af234a8e053ce" providerId="LiveId" clId="{D6CAFDA5-33E1-4F70-8EDF-6B9D40A43AF5}" dt="2024-10-23T08:10:00.743" v="596" actId="478"/>
          <ac:spMkLst>
            <pc:docMk/>
            <pc:sldMk cId="364676782" sldId="266"/>
            <ac:spMk id="7" creationId="{D6809732-0682-2D4E-6306-5D77B738AE81}"/>
          </ac:spMkLst>
        </pc:spChg>
        <pc:spChg chg="del">
          <ac:chgData name="veathprakash B" userId="757af234a8e053ce" providerId="LiveId" clId="{D6CAFDA5-33E1-4F70-8EDF-6B9D40A43AF5}" dt="2024-10-23T08:09:56.692" v="595" actId="478"/>
          <ac:spMkLst>
            <pc:docMk/>
            <pc:sldMk cId="364676782" sldId="266"/>
            <ac:spMk id="30" creationId="{CE2480A1-221B-0654-CEAC-9C58E3DBB4A5}"/>
          </ac:spMkLst>
        </pc:spChg>
        <pc:spChg chg="mod">
          <ac:chgData name="veathprakash B" userId="757af234a8e053ce" providerId="LiveId" clId="{D6CAFDA5-33E1-4F70-8EDF-6B9D40A43AF5}" dt="2024-10-23T20:33:38.343" v="949" actId="1076"/>
          <ac:spMkLst>
            <pc:docMk/>
            <pc:sldMk cId="364676782" sldId="266"/>
            <ac:spMk id="33" creationId="{03DAF0BB-4EAB-C553-9647-2CF2BFD94A79}"/>
          </ac:spMkLst>
        </pc:spChg>
        <pc:picChg chg="del">
          <ac:chgData name="veathprakash B" userId="757af234a8e053ce" providerId="LiveId" clId="{D6CAFDA5-33E1-4F70-8EDF-6B9D40A43AF5}" dt="2024-10-23T08:09:42.435" v="591" actId="478"/>
          <ac:picMkLst>
            <pc:docMk/>
            <pc:sldMk cId="364676782" sldId="266"/>
            <ac:picMk id="4" creationId="{AC064C1B-73E1-61DF-CC18-43CEAFA07783}"/>
          </ac:picMkLst>
        </pc:picChg>
        <pc:picChg chg="del">
          <ac:chgData name="veathprakash B" userId="757af234a8e053ce" providerId="LiveId" clId="{D6CAFDA5-33E1-4F70-8EDF-6B9D40A43AF5}" dt="2024-10-23T17:36:54.962" v="870" actId="478"/>
          <ac:picMkLst>
            <pc:docMk/>
            <pc:sldMk cId="364676782" sldId="266"/>
            <ac:picMk id="35" creationId="{3847FD79-CE48-89DC-93B8-04455ECE4C54}"/>
          </ac:picMkLst>
        </pc:picChg>
      </pc:sldChg>
      <pc:sldChg chg="delSp modSp mod modTransition">
        <pc:chgData name="veathprakash B" userId="757af234a8e053ce" providerId="LiveId" clId="{D6CAFDA5-33E1-4F70-8EDF-6B9D40A43AF5}" dt="2024-10-23T17:36:56.899" v="871" actId="478"/>
        <pc:sldMkLst>
          <pc:docMk/>
          <pc:sldMk cId="1646716743" sldId="267"/>
        </pc:sldMkLst>
        <pc:spChg chg="mod">
          <ac:chgData name="veathprakash B" userId="757af234a8e053ce" providerId="LiveId" clId="{D6CAFDA5-33E1-4F70-8EDF-6B9D40A43AF5}" dt="2024-10-23T08:11:27.954" v="640" actId="20577"/>
          <ac:spMkLst>
            <pc:docMk/>
            <pc:sldMk cId="1646716743" sldId="267"/>
            <ac:spMk id="5" creationId="{C5BB73A7-C1DB-15BA-37A4-B780BB42DDF6}"/>
          </ac:spMkLst>
        </pc:spChg>
        <pc:spChg chg="mod">
          <ac:chgData name="veathprakash B" userId="757af234a8e053ce" providerId="LiveId" clId="{D6CAFDA5-33E1-4F70-8EDF-6B9D40A43AF5}" dt="2024-10-23T08:09:23.190" v="589" actId="27636"/>
          <ac:spMkLst>
            <pc:docMk/>
            <pc:sldMk cId="1646716743" sldId="267"/>
            <ac:spMk id="6" creationId="{95B19E3E-BC01-7936-F7ED-8B3D5BBBA313}"/>
          </ac:spMkLst>
        </pc:spChg>
        <pc:picChg chg="del">
          <ac:chgData name="veathprakash B" userId="757af234a8e053ce" providerId="LiveId" clId="{D6CAFDA5-33E1-4F70-8EDF-6B9D40A43AF5}" dt="2024-10-23T08:11:05.518" v="622" actId="478"/>
          <ac:picMkLst>
            <pc:docMk/>
            <pc:sldMk cId="1646716743" sldId="267"/>
            <ac:picMk id="4" creationId="{B28D7430-0184-DEED-E767-CC8A3E208F4E}"/>
          </ac:picMkLst>
        </pc:picChg>
        <pc:picChg chg="del">
          <ac:chgData name="veathprakash B" userId="757af234a8e053ce" providerId="LiveId" clId="{D6CAFDA5-33E1-4F70-8EDF-6B9D40A43AF5}" dt="2024-10-23T17:36:56.899" v="871" actId="478"/>
          <ac:picMkLst>
            <pc:docMk/>
            <pc:sldMk cId="1646716743" sldId="267"/>
            <ac:picMk id="7" creationId="{4C0C2B96-F164-F964-1468-FEEC63DBF0A7}"/>
          </ac:picMkLst>
        </pc:picChg>
      </pc:sldChg>
      <pc:sldChg chg="delSp modSp mod modTransition">
        <pc:chgData name="veathprakash B" userId="757af234a8e053ce" providerId="LiveId" clId="{D6CAFDA5-33E1-4F70-8EDF-6B9D40A43AF5}" dt="2024-10-23T08:12:02.896" v="653" actId="478"/>
        <pc:sldMkLst>
          <pc:docMk/>
          <pc:sldMk cId="3529517484" sldId="268"/>
        </pc:sldMkLst>
        <pc:spChg chg="mod">
          <ac:chgData name="veathprakash B" userId="757af234a8e053ce" providerId="LiveId" clId="{D6CAFDA5-33E1-4F70-8EDF-6B9D40A43AF5}" dt="2024-10-23T08:11:52.381" v="651" actId="20577"/>
          <ac:spMkLst>
            <pc:docMk/>
            <pc:sldMk cId="3529517484" sldId="268"/>
            <ac:spMk id="5" creationId="{1B5DCB42-A802-D6B0-D93B-141620313DB7}"/>
          </ac:spMkLst>
        </pc:spChg>
        <pc:spChg chg="mod">
          <ac:chgData name="veathprakash B" userId="757af234a8e053ce" providerId="LiveId" clId="{D6CAFDA5-33E1-4F70-8EDF-6B9D40A43AF5}" dt="2024-10-23T08:12:01" v="652" actId="14100"/>
          <ac:spMkLst>
            <pc:docMk/>
            <pc:sldMk cId="3529517484" sldId="268"/>
            <ac:spMk id="6" creationId="{DCB19375-F018-4405-F0E4-4BC58F6BD20A}"/>
          </ac:spMkLst>
        </pc:spChg>
        <pc:picChg chg="del">
          <ac:chgData name="veathprakash B" userId="757af234a8e053ce" providerId="LiveId" clId="{D6CAFDA5-33E1-4F70-8EDF-6B9D40A43AF5}" dt="2024-10-23T08:11:37.553" v="641" actId="478"/>
          <ac:picMkLst>
            <pc:docMk/>
            <pc:sldMk cId="3529517484" sldId="268"/>
            <ac:picMk id="4" creationId="{BF0BA2CC-1AF9-7E76-EB62-F0A8B875D0B0}"/>
          </ac:picMkLst>
        </pc:picChg>
        <pc:picChg chg="del">
          <ac:chgData name="veathprakash B" userId="757af234a8e053ce" providerId="LiveId" clId="{D6CAFDA5-33E1-4F70-8EDF-6B9D40A43AF5}" dt="2024-10-23T08:12:02.896" v="653" actId="478"/>
          <ac:picMkLst>
            <pc:docMk/>
            <pc:sldMk cId="3529517484" sldId="268"/>
            <ac:picMk id="7" creationId="{EE1F8D2F-FFB4-2CA5-CA16-A625BD511083}"/>
          </ac:picMkLst>
        </pc:picChg>
      </pc:sldChg>
      <pc:sldChg chg="delSp modSp mod modTransition">
        <pc:chgData name="veathprakash B" userId="757af234a8e053ce" providerId="LiveId" clId="{D6CAFDA5-33E1-4F70-8EDF-6B9D40A43AF5}" dt="2024-10-23T17:36:59.955" v="872" actId="478"/>
        <pc:sldMkLst>
          <pc:docMk/>
          <pc:sldMk cId="1258268618" sldId="269"/>
        </pc:sldMkLst>
        <pc:spChg chg="mod">
          <ac:chgData name="veathprakash B" userId="757af234a8e053ce" providerId="LiveId" clId="{D6CAFDA5-33E1-4F70-8EDF-6B9D40A43AF5}" dt="2024-10-23T08:12:11.671" v="656" actId="27636"/>
          <ac:spMkLst>
            <pc:docMk/>
            <pc:sldMk cId="1258268618" sldId="269"/>
            <ac:spMk id="6" creationId="{6C92C2EC-0E9D-9E73-8F74-9F26C4D0D40C}"/>
          </ac:spMkLst>
        </pc:spChg>
        <pc:spChg chg="mod">
          <ac:chgData name="veathprakash B" userId="757af234a8e053ce" providerId="LiveId" clId="{D6CAFDA5-33E1-4F70-8EDF-6B9D40A43AF5}" dt="2024-10-23T08:09:23.218" v="590" actId="27636"/>
          <ac:spMkLst>
            <pc:docMk/>
            <pc:sldMk cId="1258268618" sldId="269"/>
            <ac:spMk id="7" creationId="{7623DA98-C02C-3733-81E3-077898CB345D}"/>
          </ac:spMkLst>
        </pc:spChg>
        <pc:spChg chg="mod">
          <ac:chgData name="veathprakash B" userId="757af234a8e053ce" providerId="LiveId" clId="{D6CAFDA5-33E1-4F70-8EDF-6B9D40A43AF5}" dt="2024-10-23T17:36:14.532" v="868" actId="20577"/>
          <ac:spMkLst>
            <pc:docMk/>
            <pc:sldMk cId="1258268618" sldId="269"/>
            <ac:spMk id="8" creationId="{F85100B9-76CE-B973-10B7-7491A62F2245}"/>
          </ac:spMkLst>
        </pc:spChg>
        <pc:picChg chg="del">
          <ac:chgData name="veathprakash B" userId="757af234a8e053ce" providerId="LiveId" clId="{D6CAFDA5-33E1-4F70-8EDF-6B9D40A43AF5}" dt="2024-10-23T08:12:07.367" v="654" actId="478"/>
          <ac:picMkLst>
            <pc:docMk/>
            <pc:sldMk cId="1258268618" sldId="269"/>
            <ac:picMk id="4" creationId="{C3CC1701-3A7E-ED3E-455E-257ACF1996DB}"/>
          </ac:picMkLst>
        </pc:picChg>
        <pc:picChg chg="del">
          <ac:chgData name="veathprakash B" userId="757af234a8e053ce" providerId="LiveId" clId="{D6CAFDA5-33E1-4F70-8EDF-6B9D40A43AF5}" dt="2024-10-23T17:36:59.955" v="872" actId="478"/>
          <ac:picMkLst>
            <pc:docMk/>
            <pc:sldMk cId="1258268618" sldId="269"/>
            <ac:picMk id="5" creationId="{70F020FB-F6B4-FDA2-5EA5-6EDF605B2186}"/>
          </ac:picMkLst>
        </pc:picChg>
      </pc:sldChg>
      <pc:sldChg chg="del modTransition">
        <pc:chgData name="veathprakash B" userId="757af234a8e053ce" providerId="LiveId" clId="{D6CAFDA5-33E1-4F70-8EDF-6B9D40A43AF5}" dt="2024-10-23T08:14:06.758" v="705" actId="2696"/>
        <pc:sldMkLst>
          <pc:docMk/>
          <pc:sldMk cId="3208153824" sldId="270"/>
        </pc:sldMkLst>
      </pc:sldChg>
      <pc:sldChg chg="addSp delSp modSp mod ord modTransition">
        <pc:chgData name="veathprakash B" userId="757af234a8e053ce" providerId="LiveId" clId="{D6CAFDA5-33E1-4F70-8EDF-6B9D40A43AF5}" dt="2024-10-23T08:15:39.775" v="726" actId="1076"/>
        <pc:sldMkLst>
          <pc:docMk/>
          <pc:sldMk cId="1510201733" sldId="271"/>
        </pc:sldMkLst>
        <pc:spChg chg="add del">
          <ac:chgData name="veathprakash B" userId="757af234a8e053ce" providerId="LiveId" clId="{D6CAFDA5-33E1-4F70-8EDF-6B9D40A43AF5}" dt="2024-10-17T07:01:37.102" v="33" actId="22"/>
          <ac:spMkLst>
            <pc:docMk/>
            <pc:sldMk cId="1510201733" sldId="271"/>
            <ac:spMk id="3" creationId="{2BFE65A8-49AF-AF5D-FB24-01FEAA09D85E}"/>
          </ac:spMkLst>
        </pc:spChg>
        <pc:spChg chg="add mod">
          <ac:chgData name="veathprakash B" userId="757af234a8e053ce" providerId="LiveId" clId="{D6CAFDA5-33E1-4F70-8EDF-6B9D40A43AF5}" dt="2024-10-17T07:16:56.802" v="197" actId="1076"/>
          <ac:spMkLst>
            <pc:docMk/>
            <pc:sldMk cId="1510201733" sldId="271"/>
            <ac:spMk id="5" creationId="{5E5814F6-EEBF-2AC7-8948-843D98CA1090}"/>
          </ac:spMkLst>
        </pc:spChg>
        <pc:spChg chg="del mod">
          <ac:chgData name="veathprakash B" userId="757af234a8e053ce" providerId="LiveId" clId="{D6CAFDA5-33E1-4F70-8EDF-6B9D40A43AF5}" dt="2024-10-17T07:06:29.393" v="177" actId="478"/>
          <ac:spMkLst>
            <pc:docMk/>
            <pc:sldMk cId="1510201733" sldId="271"/>
            <ac:spMk id="6" creationId="{B0CF27C4-1398-B257-CC17-FEF1D79FFFF8}"/>
          </ac:spMkLst>
        </pc:spChg>
        <pc:spChg chg="mod">
          <ac:chgData name="veathprakash B" userId="757af234a8e053ce" providerId="LiveId" clId="{D6CAFDA5-33E1-4F70-8EDF-6B9D40A43AF5}" dt="2024-10-23T08:15:39.775" v="726" actId="1076"/>
          <ac:spMkLst>
            <pc:docMk/>
            <pc:sldMk cId="1510201733" sldId="271"/>
            <ac:spMk id="12" creationId="{20E81CA2-A941-DB57-0650-A0BB9584BC3D}"/>
          </ac:spMkLst>
        </pc:spChg>
        <pc:spChg chg="add mod">
          <ac:chgData name="veathprakash B" userId="757af234a8e053ce" providerId="LiveId" clId="{D6CAFDA5-33E1-4F70-8EDF-6B9D40A43AF5}" dt="2024-10-17T08:14:46.298" v="199" actId="20577"/>
          <ac:spMkLst>
            <pc:docMk/>
            <pc:sldMk cId="1510201733" sldId="271"/>
            <ac:spMk id="13" creationId="{38E85439-D175-F1B2-6DF3-6975A7B94545}"/>
          </ac:spMkLst>
        </pc:spChg>
        <pc:picChg chg="del mod">
          <ac:chgData name="veathprakash B" userId="757af234a8e053ce" providerId="LiveId" clId="{D6CAFDA5-33E1-4F70-8EDF-6B9D40A43AF5}" dt="2024-10-23T08:15:28.742" v="722" actId="478"/>
          <ac:picMkLst>
            <pc:docMk/>
            <pc:sldMk cId="1510201733" sldId="271"/>
            <ac:picMk id="4" creationId="{146730AC-0E73-02C6-6820-76D77E375163}"/>
          </ac:picMkLst>
        </pc:picChg>
        <pc:picChg chg="del mod">
          <ac:chgData name="veathprakash B" userId="757af234a8e053ce" providerId="LiveId" clId="{D6CAFDA5-33E1-4F70-8EDF-6B9D40A43AF5}" dt="2024-10-17T07:06:25.992" v="176" actId="478"/>
          <ac:picMkLst>
            <pc:docMk/>
            <pc:sldMk cId="1510201733" sldId="271"/>
            <ac:picMk id="8" creationId="{3654FC03-61A1-6548-4599-D26878DF8C9B}"/>
          </ac:picMkLst>
        </pc:picChg>
        <pc:picChg chg="add mod">
          <ac:chgData name="veathprakash B" userId="757af234a8e053ce" providerId="LiveId" clId="{D6CAFDA5-33E1-4F70-8EDF-6B9D40A43AF5}" dt="2024-10-17T07:06:42.338" v="179" actId="1076"/>
          <ac:picMkLst>
            <pc:docMk/>
            <pc:sldMk cId="1510201733" sldId="271"/>
            <ac:picMk id="9" creationId="{9F38A202-F800-1E24-2AEA-4BAD53E6ABCE}"/>
          </ac:picMkLst>
        </pc:picChg>
        <pc:picChg chg="mod">
          <ac:chgData name="veathprakash B" userId="757af234a8e053ce" providerId="LiveId" clId="{D6CAFDA5-33E1-4F70-8EDF-6B9D40A43AF5}" dt="2024-10-23T08:15:35.745" v="725" actId="1076"/>
          <ac:picMkLst>
            <pc:docMk/>
            <pc:sldMk cId="1510201733" sldId="271"/>
            <ac:picMk id="10" creationId="{A13B7E1B-6249-04FE-791E-60B3BF0D833E}"/>
          </ac:picMkLst>
        </pc:picChg>
        <pc:picChg chg="add mod">
          <ac:chgData name="veathprakash B" userId="757af234a8e053ce" providerId="LiveId" clId="{D6CAFDA5-33E1-4F70-8EDF-6B9D40A43AF5}" dt="2024-10-23T08:15:34.146" v="724" actId="1076"/>
          <ac:picMkLst>
            <pc:docMk/>
            <pc:sldMk cId="1510201733" sldId="271"/>
            <ac:picMk id="15" creationId="{A83FA877-7C50-BB9B-F1DF-89DDAACD1276}"/>
          </ac:picMkLst>
        </pc:picChg>
      </pc:sldChg>
      <pc:sldChg chg="addSp delSp modSp mod modTransition">
        <pc:chgData name="veathprakash B" userId="757af234a8e053ce" providerId="LiveId" clId="{D6CAFDA5-33E1-4F70-8EDF-6B9D40A43AF5}" dt="2024-10-23T08:15:49.455" v="729" actId="1036"/>
        <pc:sldMkLst>
          <pc:docMk/>
          <pc:sldMk cId="155326635" sldId="272"/>
        </pc:sldMkLst>
        <pc:spChg chg="add mod">
          <ac:chgData name="veathprakash B" userId="757af234a8e053ce" providerId="LiveId" clId="{D6CAFDA5-33E1-4F70-8EDF-6B9D40A43AF5}" dt="2024-10-17T08:35:31.583" v="231" actId="1076"/>
          <ac:spMkLst>
            <pc:docMk/>
            <pc:sldMk cId="155326635" sldId="272"/>
            <ac:spMk id="3" creationId="{E6218E94-34AC-2687-DCAC-91D1181B15A5}"/>
          </ac:spMkLst>
        </pc:spChg>
        <pc:spChg chg="add del mod">
          <ac:chgData name="veathprakash B" userId="757af234a8e053ce" providerId="LiveId" clId="{D6CAFDA5-33E1-4F70-8EDF-6B9D40A43AF5}" dt="2024-10-18T10:07:55.992" v="481" actId="478"/>
          <ac:spMkLst>
            <pc:docMk/>
            <pc:sldMk cId="155326635" sldId="272"/>
            <ac:spMk id="11" creationId="{FC6364BA-7E9C-0061-85D1-2672750A7943}"/>
          </ac:spMkLst>
        </pc:spChg>
        <pc:spChg chg="add mod">
          <ac:chgData name="veathprakash B" userId="757af234a8e053ce" providerId="LiveId" clId="{D6CAFDA5-33E1-4F70-8EDF-6B9D40A43AF5}" dt="2024-10-18T10:07:41.287" v="476" actId="20577"/>
          <ac:spMkLst>
            <pc:docMk/>
            <pc:sldMk cId="155326635" sldId="272"/>
            <ac:spMk id="17" creationId="{C25B82B3-1AD3-2B9D-B8C0-071D0D82E2C3}"/>
          </ac:spMkLst>
        </pc:spChg>
        <pc:spChg chg="add mod">
          <ac:chgData name="veathprakash B" userId="757af234a8e053ce" providerId="LiveId" clId="{D6CAFDA5-33E1-4F70-8EDF-6B9D40A43AF5}" dt="2024-10-18T10:08:01.735" v="482" actId="1076"/>
          <ac:spMkLst>
            <pc:docMk/>
            <pc:sldMk cId="155326635" sldId="272"/>
            <ac:spMk id="21" creationId="{5D41BF7A-9F8C-9A57-962A-4EC4148EBCA8}"/>
          </ac:spMkLst>
        </pc:spChg>
        <pc:picChg chg="del">
          <ac:chgData name="veathprakash B" userId="757af234a8e053ce" providerId="LiveId" clId="{D6CAFDA5-33E1-4F70-8EDF-6B9D40A43AF5}" dt="2024-10-23T08:15:43.544" v="727" actId="478"/>
          <ac:picMkLst>
            <pc:docMk/>
            <pc:sldMk cId="155326635" sldId="272"/>
            <ac:picMk id="4" creationId="{9E5B884A-1889-3FCD-1FD5-90DA01ABFDAC}"/>
          </ac:picMkLst>
        </pc:picChg>
        <pc:picChg chg="add del mod">
          <ac:chgData name="veathprakash B" userId="757af234a8e053ce" providerId="LiveId" clId="{D6CAFDA5-33E1-4F70-8EDF-6B9D40A43AF5}" dt="2024-10-17T08:18:57.046" v="209" actId="478"/>
          <ac:picMkLst>
            <pc:docMk/>
            <pc:sldMk cId="155326635" sldId="272"/>
            <ac:picMk id="6" creationId="{4775A79D-F8A7-E986-B208-88B09E5EB43B}"/>
          </ac:picMkLst>
        </pc:picChg>
        <pc:picChg chg="add del mod">
          <ac:chgData name="veathprakash B" userId="757af234a8e053ce" providerId="LiveId" clId="{D6CAFDA5-33E1-4F70-8EDF-6B9D40A43AF5}" dt="2024-10-17T08:19:06.156" v="212" actId="478"/>
          <ac:picMkLst>
            <pc:docMk/>
            <pc:sldMk cId="155326635" sldId="272"/>
            <ac:picMk id="8" creationId="{F6598D6A-DC36-246A-F708-364A2F7BF90B}"/>
          </ac:picMkLst>
        </pc:picChg>
        <pc:picChg chg="add mod">
          <ac:chgData name="veathprakash B" userId="757af234a8e053ce" providerId="LiveId" clId="{D6CAFDA5-33E1-4F70-8EDF-6B9D40A43AF5}" dt="2024-10-17T08:35:34.824" v="232" actId="1076"/>
          <ac:picMkLst>
            <pc:docMk/>
            <pc:sldMk cId="155326635" sldId="272"/>
            <ac:picMk id="10" creationId="{EB745E5B-7711-611D-E665-A7A12475084D}"/>
          </ac:picMkLst>
        </pc:picChg>
        <pc:picChg chg="add del mod">
          <ac:chgData name="veathprakash B" userId="757af234a8e053ce" providerId="LiveId" clId="{D6CAFDA5-33E1-4F70-8EDF-6B9D40A43AF5}" dt="2024-10-17T08:27:53.173" v="222" actId="478"/>
          <ac:picMkLst>
            <pc:docMk/>
            <pc:sldMk cId="155326635" sldId="272"/>
            <ac:picMk id="13" creationId="{0AC4C019-1B71-8544-7D99-12494729E2C9}"/>
          </ac:picMkLst>
        </pc:picChg>
        <pc:picChg chg="add del mod">
          <ac:chgData name="veathprakash B" userId="757af234a8e053ce" providerId="LiveId" clId="{D6CAFDA5-33E1-4F70-8EDF-6B9D40A43AF5}" dt="2024-10-18T10:07:51.758" v="480" actId="478"/>
          <ac:picMkLst>
            <pc:docMk/>
            <pc:sldMk cId="155326635" sldId="272"/>
            <ac:picMk id="15" creationId="{653FA7D4-5200-7BE8-08DE-60523FCCABAC}"/>
          </ac:picMkLst>
        </pc:picChg>
        <pc:picChg chg="add mod">
          <ac:chgData name="veathprakash B" userId="757af234a8e053ce" providerId="LiveId" clId="{D6CAFDA5-33E1-4F70-8EDF-6B9D40A43AF5}" dt="2024-10-23T08:15:49.455" v="729" actId="1036"/>
          <ac:picMkLst>
            <pc:docMk/>
            <pc:sldMk cId="155326635" sldId="272"/>
            <ac:picMk id="19" creationId="{4A03B863-FDC7-0C5F-D1CF-9168A325EA97}"/>
          </ac:picMkLst>
        </pc:picChg>
        <pc:picChg chg="add mod">
          <ac:chgData name="veathprakash B" userId="757af234a8e053ce" providerId="LiveId" clId="{D6CAFDA5-33E1-4F70-8EDF-6B9D40A43AF5}" dt="2024-10-18T10:08:04.280" v="483" actId="1076"/>
          <ac:picMkLst>
            <pc:docMk/>
            <pc:sldMk cId="155326635" sldId="272"/>
            <ac:picMk id="23" creationId="{B416F98A-9F36-1196-B8FA-8000B97D7E5B}"/>
          </ac:picMkLst>
        </pc:picChg>
      </pc:sldChg>
      <pc:sldChg chg="addSp delSp modSp mod modTransition">
        <pc:chgData name="veathprakash B" userId="757af234a8e053ce" providerId="LiveId" clId="{D6CAFDA5-33E1-4F70-8EDF-6B9D40A43AF5}" dt="2024-10-23T17:13:32.987" v="829" actId="20577"/>
        <pc:sldMkLst>
          <pc:docMk/>
          <pc:sldMk cId="3270328242" sldId="273"/>
        </pc:sldMkLst>
        <pc:spChg chg="add mod">
          <ac:chgData name="veathprakash B" userId="757af234a8e053ce" providerId="LiveId" clId="{D6CAFDA5-33E1-4F70-8EDF-6B9D40A43AF5}" dt="2024-10-23T17:13:32.987" v="829" actId="20577"/>
          <ac:spMkLst>
            <pc:docMk/>
            <pc:sldMk cId="3270328242" sldId="273"/>
            <ac:spMk id="2" creationId="{A69968DB-6405-9D04-09C4-D95A35CE7D41}"/>
          </ac:spMkLst>
        </pc:spChg>
        <pc:spChg chg="add mod">
          <ac:chgData name="veathprakash B" userId="757af234a8e053ce" providerId="LiveId" clId="{D6CAFDA5-33E1-4F70-8EDF-6B9D40A43AF5}" dt="2024-10-23T08:16:03.347" v="732" actId="14100"/>
          <ac:spMkLst>
            <pc:docMk/>
            <pc:sldMk cId="3270328242" sldId="273"/>
            <ac:spMk id="6" creationId="{D1B92EA4-128E-DF51-158C-22D6C5D8BB5F}"/>
          </ac:spMkLst>
        </pc:spChg>
        <pc:spChg chg="add mod">
          <ac:chgData name="veathprakash B" userId="757af234a8e053ce" providerId="LiveId" clId="{D6CAFDA5-33E1-4F70-8EDF-6B9D40A43AF5}" dt="2024-10-18T10:08:50.023" v="491" actId="20577"/>
          <ac:spMkLst>
            <pc:docMk/>
            <pc:sldMk cId="3270328242" sldId="273"/>
            <ac:spMk id="7" creationId="{5BC476DD-51FA-62A5-DC55-A35F8345E8DE}"/>
          </ac:spMkLst>
        </pc:spChg>
        <pc:spChg chg="add mod">
          <ac:chgData name="veathprakash B" userId="757af234a8e053ce" providerId="LiveId" clId="{D6CAFDA5-33E1-4F70-8EDF-6B9D40A43AF5}" dt="2024-10-23T08:16:12.427" v="736" actId="1076"/>
          <ac:spMkLst>
            <pc:docMk/>
            <pc:sldMk cId="3270328242" sldId="273"/>
            <ac:spMk id="12" creationId="{594AAFBC-A53D-DAC7-0E32-B09164AA7984}"/>
          </ac:spMkLst>
        </pc:spChg>
        <pc:picChg chg="del">
          <ac:chgData name="veathprakash B" userId="757af234a8e053ce" providerId="LiveId" clId="{D6CAFDA5-33E1-4F70-8EDF-6B9D40A43AF5}" dt="2024-10-23T08:15:53.736" v="730" actId="478"/>
          <ac:picMkLst>
            <pc:docMk/>
            <pc:sldMk cId="3270328242" sldId="273"/>
            <ac:picMk id="4" creationId="{82C90EF7-204E-14D3-62D4-6D4C82F62933}"/>
          </ac:picMkLst>
        </pc:picChg>
        <pc:picChg chg="add mod">
          <ac:chgData name="veathprakash B" userId="757af234a8e053ce" providerId="LiveId" clId="{D6CAFDA5-33E1-4F70-8EDF-6B9D40A43AF5}" dt="2024-10-17T15:44:12.616" v="332" actId="1076"/>
          <ac:picMkLst>
            <pc:docMk/>
            <pc:sldMk cId="3270328242" sldId="273"/>
            <ac:picMk id="5" creationId="{90D60C70-7B9B-C1F1-6974-E6B57F8F0FCB}"/>
          </ac:picMkLst>
        </pc:picChg>
        <pc:picChg chg="add mod">
          <ac:chgData name="veathprakash B" userId="757af234a8e053ce" providerId="LiveId" clId="{D6CAFDA5-33E1-4F70-8EDF-6B9D40A43AF5}" dt="2024-10-23T08:16:04.700" v="733" actId="1076"/>
          <ac:picMkLst>
            <pc:docMk/>
            <pc:sldMk cId="3270328242" sldId="273"/>
            <ac:picMk id="8" creationId="{B7B9AE9C-5C35-9772-9292-4235BF8E675B}"/>
          </ac:picMkLst>
        </pc:picChg>
        <pc:picChg chg="add mod">
          <ac:chgData name="veathprakash B" userId="757af234a8e053ce" providerId="LiveId" clId="{D6CAFDA5-33E1-4F70-8EDF-6B9D40A43AF5}" dt="2024-10-23T08:15:56.590" v="731" actId="1076"/>
          <ac:picMkLst>
            <pc:docMk/>
            <pc:sldMk cId="3270328242" sldId="273"/>
            <ac:picMk id="10" creationId="{984814E8-A126-422F-BD2F-C6CA5947E37B}"/>
          </ac:picMkLst>
        </pc:picChg>
        <pc:picChg chg="add mod">
          <ac:chgData name="veathprakash B" userId="757af234a8e053ce" providerId="LiveId" clId="{D6CAFDA5-33E1-4F70-8EDF-6B9D40A43AF5}" dt="2024-10-18T05:34:41.342" v="377" actId="1076"/>
          <ac:picMkLst>
            <pc:docMk/>
            <pc:sldMk cId="3270328242" sldId="273"/>
            <ac:picMk id="14" creationId="{7799ABFC-B789-A2B1-1C9D-689579EEB16E}"/>
          </ac:picMkLst>
        </pc:picChg>
      </pc:sldChg>
      <pc:sldChg chg="addSp delSp modSp mod modTransition delAnim modAnim">
        <pc:chgData name="veathprakash B" userId="757af234a8e053ce" providerId="LiveId" clId="{D6CAFDA5-33E1-4F70-8EDF-6B9D40A43AF5}" dt="2024-10-23T17:00:21.886" v="793"/>
        <pc:sldMkLst>
          <pc:docMk/>
          <pc:sldMk cId="1947069721" sldId="274"/>
        </pc:sldMkLst>
        <pc:spChg chg="add mod">
          <ac:chgData name="veathprakash B" userId="757af234a8e053ce" providerId="LiveId" clId="{D6CAFDA5-33E1-4F70-8EDF-6B9D40A43AF5}" dt="2024-10-23T08:16:40.939" v="745" actId="14100"/>
          <ac:spMkLst>
            <pc:docMk/>
            <pc:sldMk cId="1947069721" sldId="274"/>
            <ac:spMk id="3" creationId="{36A8247D-1F7D-845C-D93C-BCEACCC1B1DB}"/>
          </ac:spMkLst>
        </pc:spChg>
        <pc:spChg chg="add mod">
          <ac:chgData name="veathprakash B" userId="757af234a8e053ce" providerId="LiveId" clId="{D6CAFDA5-33E1-4F70-8EDF-6B9D40A43AF5}" dt="2024-10-23T08:16:26.999" v="740" actId="14100"/>
          <ac:spMkLst>
            <pc:docMk/>
            <pc:sldMk cId="1947069721" sldId="274"/>
            <ac:spMk id="10" creationId="{963ACEC3-A398-ACF4-4854-C85A444F7767}"/>
          </ac:spMkLst>
        </pc:spChg>
        <pc:spChg chg="add mod">
          <ac:chgData name="veathprakash B" userId="757af234a8e053ce" providerId="LiveId" clId="{D6CAFDA5-33E1-4F70-8EDF-6B9D40A43AF5}" dt="2024-10-23T08:16:49.709" v="747" actId="1036"/>
          <ac:spMkLst>
            <pc:docMk/>
            <pc:sldMk cId="1947069721" sldId="274"/>
            <ac:spMk id="12" creationId="{07C6EC61-1DA8-9EA0-EA4A-ACB79A9A21E7}"/>
          </ac:spMkLst>
        </pc:spChg>
        <pc:spChg chg="add mod">
          <ac:chgData name="veathprakash B" userId="757af234a8e053ce" providerId="LiveId" clId="{D6CAFDA5-33E1-4F70-8EDF-6B9D40A43AF5}" dt="2024-10-23T08:16:34.561" v="743" actId="1076"/>
          <ac:spMkLst>
            <pc:docMk/>
            <pc:sldMk cId="1947069721" sldId="274"/>
            <ac:spMk id="18" creationId="{6E34ABFE-AD59-8180-545F-D342A78924C1}"/>
          </ac:spMkLst>
        </pc:spChg>
        <pc:picChg chg="del mod">
          <ac:chgData name="veathprakash B" userId="757af234a8e053ce" providerId="LiveId" clId="{D6CAFDA5-33E1-4F70-8EDF-6B9D40A43AF5}" dt="2024-10-23T08:16:16.810" v="737" actId="478"/>
          <ac:picMkLst>
            <pc:docMk/>
            <pc:sldMk cId="1947069721" sldId="274"/>
            <ac:picMk id="4" creationId="{BC4E2CC5-9821-3F27-4B9F-08278A01B031}"/>
          </ac:picMkLst>
        </pc:picChg>
        <pc:picChg chg="add mod">
          <ac:chgData name="veathprakash B" userId="757af234a8e053ce" providerId="LiveId" clId="{D6CAFDA5-33E1-4F70-8EDF-6B9D40A43AF5}" dt="2024-10-18T05:57:08.732" v="469" actId="1076"/>
          <ac:picMkLst>
            <pc:docMk/>
            <pc:sldMk cId="1947069721" sldId="274"/>
            <ac:picMk id="6" creationId="{0C85EAB1-F7CE-3980-353C-95C17CA29415}"/>
          </ac:picMkLst>
        </pc:picChg>
        <pc:picChg chg="add mod">
          <ac:chgData name="veathprakash B" userId="757af234a8e053ce" providerId="LiveId" clId="{D6CAFDA5-33E1-4F70-8EDF-6B9D40A43AF5}" dt="2024-10-23T08:16:28.888" v="741" actId="1076"/>
          <ac:picMkLst>
            <pc:docMk/>
            <pc:sldMk cId="1947069721" sldId="274"/>
            <ac:picMk id="8" creationId="{286D0C45-255C-C13A-34DF-E928E5086C7B}"/>
          </ac:picMkLst>
        </pc:picChg>
        <pc:picChg chg="add mod">
          <ac:chgData name="veathprakash B" userId="757af234a8e053ce" providerId="LiveId" clId="{D6CAFDA5-33E1-4F70-8EDF-6B9D40A43AF5}" dt="2024-10-18T10:11:56.950" v="496" actId="1076"/>
          <ac:picMkLst>
            <pc:docMk/>
            <pc:sldMk cId="1947069721" sldId="274"/>
            <ac:picMk id="14" creationId="{86016D4A-BCB6-9D71-837A-6066F06870F6}"/>
          </ac:picMkLst>
        </pc:picChg>
        <pc:picChg chg="add mod">
          <ac:chgData name="veathprakash B" userId="757af234a8e053ce" providerId="LiveId" clId="{D6CAFDA5-33E1-4F70-8EDF-6B9D40A43AF5}" dt="2024-10-23T08:16:36.638" v="744" actId="1076"/>
          <ac:picMkLst>
            <pc:docMk/>
            <pc:sldMk cId="1947069721" sldId="274"/>
            <ac:picMk id="16" creationId="{D00E345A-389F-86BA-F143-8598756767D1}"/>
          </ac:picMkLst>
        </pc:picChg>
      </pc:sldChg>
      <pc:sldChg chg="addSp delSp modSp new mod modTransition addAnim delAnim modAnim">
        <pc:chgData name="veathprakash B" userId="757af234a8e053ce" providerId="LiveId" clId="{D6CAFDA5-33E1-4F70-8EDF-6B9D40A43AF5}" dt="2024-10-23T17:00:29.687" v="794"/>
        <pc:sldMkLst>
          <pc:docMk/>
          <pc:sldMk cId="2403440888" sldId="275"/>
        </pc:sldMkLst>
        <pc:spChg chg="del">
          <ac:chgData name="veathprakash B" userId="757af234a8e053ce" providerId="LiveId" clId="{D6CAFDA5-33E1-4F70-8EDF-6B9D40A43AF5}" dt="2024-10-18T10:17:42.344" v="510" actId="478"/>
          <ac:spMkLst>
            <pc:docMk/>
            <pc:sldMk cId="2403440888" sldId="275"/>
            <ac:spMk id="2" creationId="{15F1CC9F-EF34-48E0-30B5-F594B1653A2E}"/>
          </ac:spMkLst>
        </pc:spChg>
        <pc:spChg chg="del">
          <ac:chgData name="veathprakash B" userId="757af234a8e053ce" providerId="LiveId" clId="{D6CAFDA5-33E1-4F70-8EDF-6B9D40A43AF5}" dt="2024-10-18T10:17:45.614" v="511" actId="478"/>
          <ac:spMkLst>
            <pc:docMk/>
            <pc:sldMk cId="2403440888" sldId="275"/>
            <ac:spMk id="3" creationId="{7463D332-1494-4CB6-F853-51828E6FFC9C}"/>
          </ac:spMkLst>
        </pc:spChg>
        <pc:spChg chg="add mod">
          <ac:chgData name="veathprakash B" userId="757af234a8e053ce" providerId="LiveId" clId="{D6CAFDA5-33E1-4F70-8EDF-6B9D40A43AF5}" dt="2024-10-18T10:19:29.357" v="517" actId="14100"/>
          <ac:spMkLst>
            <pc:docMk/>
            <pc:sldMk cId="2403440888" sldId="275"/>
            <ac:spMk id="7" creationId="{153732B3-C88A-AFA6-1FF7-C5F690D0EE5F}"/>
          </ac:spMkLst>
        </pc:spChg>
        <pc:spChg chg="add mod">
          <ac:chgData name="veathprakash B" userId="757af234a8e053ce" providerId="LiveId" clId="{D6CAFDA5-33E1-4F70-8EDF-6B9D40A43AF5}" dt="2024-10-23T08:17:01.174" v="749" actId="14100"/>
          <ac:spMkLst>
            <pc:docMk/>
            <pc:sldMk cId="2403440888" sldId="275"/>
            <ac:spMk id="11" creationId="{B92899C1-EFAF-F1B4-0157-BFFA5F53F184}"/>
          </ac:spMkLst>
        </pc:spChg>
        <pc:spChg chg="add mod">
          <ac:chgData name="veathprakash B" userId="757af234a8e053ce" providerId="LiveId" clId="{D6CAFDA5-33E1-4F70-8EDF-6B9D40A43AF5}" dt="2024-10-23T10:44:48.320" v="758" actId="1076"/>
          <ac:spMkLst>
            <pc:docMk/>
            <pc:sldMk cId="2403440888" sldId="275"/>
            <ac:spMk id="15" creationId="{E7DA04C0-9751-9AE7-EACE-D044BFDDAC30}"/>
          </ac:spMkLst>
        </pc:spChg>
        <pc:spChg chg="add mod">
          <ac:chgData name="veathprakash B" userId="757af234a8e053ce" providerId="LiveId" clId="{D6CAFDA5-33E1-4F70-8EDF-6B9D40A43AF5}" dt="2024-10-23T08:17:08.815" v="752" actId="1076"/>
          <ac:spMkLst>
            <pc:docMk/>
            <pc:sldMk cId="2403440888" sldId="275"/>
            <ac:spMk id="23" creationId="{B7DEB180-C178-1E93-DF0B-429F3BFDC1D5}"/>
          </ac:spMkLst>
        </pc:spChg>
        <pc:picChg chg="add del mod">
          <ac:chgData name="veathprakash B" userId="757af234a8e053ce" providerId="LiveId" clId="{D6CAFDA5-33E1-4F70-8EDF-6B9D40A43AF5}" dt="2024-10-18T10:17:39.053" v="509" actId="478"/>
          <ac:picMkLst>
            <pc:docMk/>
            <pc:sldMk cId="2403440888" sldId="275"/>
            <ac:picMk id="4" creationId="{2A881497-E337-E68A-557F-B13E32DD4AE2}"/>
          </ac:picMkLst>
        </pc:picChg>
        <pc:picChg chg="add del mod">
          <ac:chgData name="veathprakash B" userId="757af234a8e053ce" providerId="LiveId" clId="{D6CAFDA5-33E1-4F70-8EDF-6B9D40A43AF5}" dt="2024-10-23T08:16:53.261" v="748" actId="478"/>
          <ac:picMkLst>
            <pc:docMk/>
            <pc:sldMk cId="2403440888" sldId="275"/>
            <ac:picMk id="5" creationId="{708C551A-3929-4719-BC7D-98BE491EEE1D}"/>
          </ac:picMkLst>
        </pc:picChg>
        <pc:picChg chg="add mod">
          <ac:chgData name="veathprakash B" userId="757af234a8e053ce" providerId="LiveId" clId="{D6CAFDA5-33E1-4F70-8EDF-6B9D40A43AF5}" dt="2024-10-23T10:44:44.496" v="757" actId="1076"/>
          <ac:picMkLst>
            <pc:docMk/>
            <pc:sldMk cId="2403440888" sldId="275"/>
            <ac:picMk id="9" creationId="{76107B31-7C53-DFE1-A490-664756DF27B5}"/>
          </ac:picMkLst>
        </pc:picChg>
        <pc:picChg chg="add mod">
          <ac:chgData name="veathprakash B" userId="757af234a8e053ce" providerId="LiveId" clId="{D6CAFDA5-33E1-4F70-8EDF-6B9D40A43AF5}" dt="2024-10-23T08:17:11.175" v="753" actId="1076"/>
          <ac:picMkLst>
            <pc:docMk/>
            <pc:sldMk cId="2403440888" sldId="275"/>
            <ac:picMk id="13" creationId="{6E41C4CA-7F7E-543F-7CA6-7AD27C1B2B20}"/>
          </ac:picMkLst>
        </pc:picChg>
        <pc:picChg chg="add mod">
          <ac:chgData name="veathprakash B" userId="757af234a8e053ce" providerId="LiveId" clId="{D6CAFDA5-33E1-4F70-8EDF-6B9D40A43AF5}" dt="2024-10-23T08:17:13.105" v="754" actId="1076"/>
          <ac:picMkLst>
            <pc:docMk/>
            <pc:sldMk cId="2403440888" sldId="275"/>
            <ac:picMk id="17" creationId="{2B898C48-C471-EAC1-B255-542E0ECF0035}"/>
          </ac:picMkLst>
        </pc:picChg>
        <pc:picChg chg="add del">
          <ac:chgData name="veathprakash B" userId="757af234a8e053ce" providerId="LiveId" clId="{D6CAFDA5-33E1-4F70-8EDF-6B9D40A43AF5}" dt="2024-10-18T10:48:54.034" v="532" actId="22"/>
          <ac:picMkLst>
            <pc:docMk/>
            <pc:sldMk cId="2403440888" sldId="275"/>
            <ac:picMk id="19" creationId="{758C5AF2-9FAC-CBBF-BDD8-8DC54F883264}"/>
          </ac:picMkLst>
        </pc:picChg>
        <pc:picChg chg="add mod">
          <ac:chgData name="veathprakash B" userId="757af234a8e053ce" providerId="LiveId" clId="{D6CAFDA5-33E1-4F70-8EDF-6B9D40A43AF5}" dt="2024-10-23T08:17:05.606" v="751" actId="1076"/>
          <ac:picMkLst>
            <pc:docMk/>
            <pc:sldMk cId="2403440888" sldId="275"/>
            <ac:picMk id="21" creationId="{64836C3B-4CAD-1164-71D0-C3839196BB7A}"/>
          </ac:picMkLst>
        </pc:picChg>
      </pc:sldChg>
      <pc:sldChg chg="addSp delSp modSp new mod modTransition">
        <pc:chgData name="veathprakash B" userId="757af234a8e053ce" providerId="LiveId" clId="{D6CAFDA5-33E1-4F70-8EDF-6B9D40A43AF5}" dt="2024-10-23T20:04:26.105" v="877" actId="20577"/>
        <pc:sldMkLst>
          <pc:docMk/>
          <pc:sldMk cId="2988133917" sldId="276"/>
        </pc:sldMkLst>
        <pc:spChg chg="del">
          <ac:chgData name="veathprakash B" userId="757af234a8e053ce" providerId="LiveId" clId="{D6CAFDA5-33E1-4F70-8EDF-6B9D40A43AF5}" dt="2024-10-23T16:33:53.458" v="761" actId="478"/>
          <ac:spMkLst>
            <pc:docMk/>
            <pc:sldMk cId="2988133917" sldId="276"/>
            <ac:spMk id="2" creationId="{C9E99BAF-67D5-6EBE-3E50-787FFD1ED1B3}"/>
          </ac:spMkLst>
        </pc:spChg>
        <pc:spChg chg="del">
          <ac:chgData name="veathprakash B" userId="757af234a8e053ce" providerId="LiveId" clId="{D6CAFDA5-33E1-4F70-8EDF-6B9D40A43AF5}" dt="2024-10-23T16:33:59.747" v="762" actId="478"/>
          <ac:spMkLst>
            <pc:docMk/>
            <pc:sldMk cId="2988133917" sldId="276"/>
            <ac:spMk id="3" creationId="{6A30BAB9-397C-78A5-D088-D577744FEF2D}"/>
          </ac:spMkLst>
        </pc:spChg>
        <pc:spChg chg="add mod">
          <ac:chgData name="veathprakash B" userId="757af234a8e053ce" providerId="LiveId" clId="{D6CAFDA5-33E1-4F70-8EDF-6B9D40A43AF5}" dt="2024-10-23T19:58:13.817" v="874" actId="21"/>
          <ac:spMkLst>
            <pc:docMk/>
            <pc:sldMk cId="2988133917" sldId="276"/>
            <ac:spMk id="7" creationId="{BAF1DCF4-4F66-0369-948C-0B7EA834B0A5}"/>
          </ac:spMkLst>
        </pc:spChg>
        <pc:spChg chg="add mod">
          <ac:chgData name="veathprakash B" userId="757af234a8e053ce" providerId="LiveId" clId="{D6CAFDA5-33E1-4F70-8EDF-6B9D40A43AF5}" dt="2024-10-23T20:04:26.105" v="877" actId="20577"/>
          <ac:spMkLst>
            <pc:docMk/>
            <pc:sldMk cId="2988133917" sldId="276"/>
            <ac:spMk id="11" creationId="{E8236023-69B1-C7B9-FE07-5AC83CE8F4C5}"/>
          </ac:spMkLst>
        </pc:spChg>
        <pc:picChg chg="add mod">
          <ac:chgData name="veathprakash B" userId="757af234a8e053ce" providerId="LiveId" clId="{D6CAFDA5-33E1-4F70-8EDF-6B9D40A43AF5}" dt="2024-10-23T16:34:23.504" v="769" actId="14100"/>
          <ac:picMkLst>
            <pc:docMk/>
            <pc:sldMk cId="2988133917" sldId="276"/>
            <ac:picMk id="5" creationId="{F424D654-5E80-3031-51E1-DFDA970818D9}"/>
          </ac:picMkLst>
        </pc:picChg>
        <pc:picChg chg="add mod">
          <ac:chgData name="veathprakash B" userId="757af234a8e053ce" providerId="LiveId" clId="{D6CAFDA5-33E1-4F70-8EDF-6B9D40A43AF5}" dt="2024-10-23T16:46:21.689" v="772" actId="1076"/>
          <ac:picMkLst>
            <pc:docMk/>
            <pc:sldMk cId="2988133917" sldId="276"/>
            <ac:picMk id="9" creationId="{B7B63E48-175E-F8B3-9D2F-340F2935E47B}"/>
          </ac:picMkLst>
        </pc:picChg>
      </pc:sldChg>
      <pc:sldChg chg="addSp delSp modSp new mod modTransition">
        <pc:chgData name="veathprakash B" userId="757af234a8e053ce" providerId="LiveId" clId="{D6CAFDA5-33E1-4F70-8EDF-6B9D40A43AF5}" dt="2024-10-23T20:16:07.250" v="888" actId="1076"/>
        <pc:sldMkLst>
          <pc:docMk/>
          <pc:sldMk cId="3591942300" sldId="277"/>
        </pc:sldMkLst>
        <pc:spChg chg="del">
          <ac:chgData name="veathprakash B" userId="757af234a8e053ce" providerId="LiveId" clId="{D6CAFDA5-33E1-4F70-8EDF-6B9D40A43AF5}" dt="2024-10-23T16:58:11.598" v="780" actId="478"/>
          <ac:spMkLst>
            <pc:docMk/>
            <pc:sldMk cId="3591942300" sldId="277"/>
            <ac:spMk id="2" creationId="{C5C2760A-E709-97C0-A49E-2143D02571BD}"/>
          </ac:spMkLst>
        </pc:spChg>
        <pc:spChg chg="del">
          <ac:chgData name="veathprakash B" userId="757af234a8e053ce" providerId="LiveId" clId="{D6CAFDA5-33E1-4F70-8EDF-6B9D40A43AF5}" dt="2024-10-23T16:58:14.713" v="781" actId="478"/>
          <ac:spMkLst>
            <pc:docMk/>
            <pc:sldMk cId="3591942300" sldId="277"/>
            <ac:spMk id="3" creationId="{85913C85-06DA-58B4-3158-569E8F6C03AB}"/>
          </ac:spMkLst>
        </pc:spChg>
        <pc:spChg chg="add mod">
          <ac:chgData name="veathprakash B" userId="757af234a8e053ce" providerId="LiveId" clId="{D6CAFDA5-33E1-4F70-8EDF-6B9D40A43AF5}" dt="2024-10-23T16:58:33.619" v="786" actId="20577"/>
          <ac:spMkLst>
            <pc:docMk/>
            <pc:sldMk cId="3591942300" sldId="277"/>
            <ac:spMk id="7" creationId="{F2A540DA-B033-6C56-C0EF-6C23BFB57DE3}"/>
          </ac:spMkLst>
        </pc:spChg>
        <pc:spChg chg="add mod">
          <ac:chgData name="veathprakash B" userId="757af234a8e053ce" providerId="LiveId" clId="{D6CAFDA5-33E1-4F70-8EDF-6B9D40A43AF5}" dt="2024-10-23T17:00:07.060" v="792" actId="20577"/>
          <ac:spMkLst>
            <pc:docMk/>
            <pc:sldMk cId="3591942300" sldId="277"/>
            <ac:spMk id="11" creationId="{31D46E40-76F1-28F3-585C-08E53DEF9F89}"/>
          </ac:spMkLst>
        </pc:spChg>
        <pc:picChg chg="add del mod">
          <ac:chgData name="veathprakash B" userId="757af234a8e053ce" providerId="LiveId" clId="{D6CAFDA5-33E1-4F70-8EDF-6B9D40A43AF5}" dt="2024-10-23T20:12:50.473" v="881" actId="478"/>
          <ac:picMkLst>
            <pc:docMk/>
            <pc:sldMk cId="3591942300" sldId="277"/>
            <ac:picMk id="3" creationId="{447160F2-0ADC-7A79-AE11-23CBFE1C0985}"/>
          </ac:picMkLst>
        </pc:picChg>
        <pc:picChg chg="add del mod">
          <ac:chgData name="veathprakash B" userId="757af234a8e053ce" providerId="LiveId" clId="{D6CAFDA5-33E1-4F70-8EDF-6B9D40A43AF5}" dt="2024-10-23T20:12:10.361" v="878" actId="478"/>
          <ac:picMkLst>
            <pc:docMk/>
            <pc:sldMk cId="3591942300" sldId="277"/>
            <ac:picMk id="5" creationId="{A8278598-3AF7-FA06-7376-745048A1A2F7}"/>
          </ac:picMkLst>
        </pc:picChg>
        <pc:picChg chg="add mod">
          <ac:chgData name="veathprakash B" userId="757af234a8e053ce" providerId="LiveId" clId="{D6CAFDA5-33E1-4F70-8EDF-6B9D40A43AF5}" dt="2024-10-23T20:12:59.665" v="885" actId="14100"/>
          <ac:picMkLst>
            <pc:docMk/>
            <pc:sldMk cId="3591942300" sldId="277"/>
            <ac:picMk id="6" creationId="{84D613AD-C066-0835-C6B9-B5592B175012}"/>
          </ac:picMkLst>
        </pc:picChg>
        <pc:picChg chg="add del mod">
          <ac:chgData name="veathprakash B" userId="757af234a8e053ce" providerId="LiveId" clId="{D6CAFDA5-33E1-4F70-8EDF-6B9D40A43AF5}" dt="2024-10-23T20:16:02.731" v="886" actId="478"/>
          <ac:picMkLst>
            <pc:docMk/>
            <pc:sldMk cId="3591942300" sldId="277"/>
            <ac:picMk id="9" creationId="{001D6DDF-78C5-5DA2-C78F-7C1C6D1E0A57}"/>
          </ac:picMkLst>
        </pc:picChg>
        <pc:picChg chg="add mod">
          <ac:chgData name="veathprakash B" userId="757af234a8e053ce" providerId="LiveId" clId="{D6CAFDA5-33E1-4F70-8EDF-6B9D40A43AF5}" dt="2024-10-23T20:16:07.250" v="888" actId="1076"/>
          <ac:picMkLst>
            <pc:docMk/>
            <pc:sldMk cId="3591942300" sldId="277"/>
            <ac:picMk id="10" creationId="{46338BF8-B443-7D28-1DD7-A45A851943C9}"/>
          </ac:picMkLst>
        </pc:picChg>
      </pc:sldChg>
      <pc:sldChg chg="addSp delSp modSp new del mod">
        <pc:chgData name="veathprakash B" userId="757af234a8e053ce" providerId="LiveId" clId="{D6CAFDA5-33E1-4F70-8EDF-6B9D40A43AF5}" dt="2024-10-23T17:04:03.834" v="806" actId="47"/>
        <pc:sldMkLst>
          <pc:docMk/>
          <pc:sldMk cId="2648848839" sldId="278"/>
        </pc:sldMkLst>
        <pc:spChg chg="del">
          <ac:chgData name="veathprakash B" userId="757af234a8e053ce" providerId="LiveId" clId="{D6CAFDA5-33E1-4F70-8EDF-6B9D40A43AF5}" dt="2024-10-23T17:03:55.983" v="802" actId="478"/>
          <ac:spMkLst>
            <pc:docMk/>
            <pc:sldMk cId="2648848839" sldId="278"/>
            <ac:spMk id="2" creationId="{91D3C34A-446A-6116-2BB3-0BF4781D316D}"/>
          </ac:spMkLst>
        </pc:spChg>
        <pc:spChg chg="del">
          <ac:chgData name="veathprakash B" userId="757af234a8e053ce" providerId="LiveId" clId="{D6CAFDA5-33E1-4F70-8EDF-6B9D40A43AF5}" dt="2024-10-23T17:03:57.712" v="803" actId="478"/>
          <ac:spMkLst>
            <pc:docMk/>
            <pc:sldMk cId="2648848839" sldId="278"/>
            <ac:spMk id="3" creationId="{51A47740-853D-89A7-FF48-89B1966E5082}"/>
          </ac:spMkLst>
        </pc:spChg>
        <pc:spChg chg="add mod">
          <ac:chgData name="veathprakash B" userId="757af234a8e053ce" providerId="LiveId" clId="{D6CAFDA5-33E1-4F70-8EDF-6B9D40A43AF5}" dt="2024-10-23T17:04:00.833" v="805" actId="1076"/>
          <ac:spMkLst>
            <pc:docMk/>
            <pc:sldMk cId="2648848839" sldId="278"/>
            <ac:spMk id="5" creationId="{B62276B9-B896-194D-89D5-CA3388D2BDAB}"/>
          </ac:spMkLst>
        </pc:spChg>
      </pc:sldChg>
      <pc:sldChg chg="addSp delSp modSp new mod modTransition">
        <pc:chgData name="veathprakash B" userId="757af234a8e053ce" providerId="LiveId" clId="{D6CAFDA5-33E1-4F70-8EDF-6B9D40A43AF5}" dt="2024-10-23T17:20:02.789" v="839"/>
        <pc:sldMkLst>
          <pc:docMk/>
          <pc:sldMk cId="4017992045" sldId="278"/>
        </pc:sldMkLst>
        <pc:spChg chg="del">
          <ac:chgData name="veathprakash B" userId="757af234a8e053ce" providerId="LiveId" clId="{D6CAFDA5-33E1-4F70-8EDF-6B9D40A43AF5}" dt="2024-10-23T17:04:20.968" v="811" actId="478"/>
          <ac:spMkLst>
            <pc:docMk/>
            <pc:sldMk cId="4017992045" sldId="278"/>
            <ac:spMk id="2" creationId="{3A40CD38-0B87-FD67-2E20-120CA3D3EEC6}"/>
          </ac:spMkLst>
        </pc:spChg>
        <pc:spChg chg="del">
          <ac:chgData name="veathprakash B" userId="757af234a8e053ce" providerId="LiveId" clId="{D6CAFDA5-33E1-4F70-8EDF-6B9D40A43AF5}" dt="2024-10-23T17:04:23.177" v="812" actId="478"/>
          <ac:spMkLst>
            <pc:docMk/>
            <pc:sldMk cId="4017992045" sldId="278"/>
            <ac:spMk id="3" creationId="{F5D7C377-09D2-F3B2-285A-A8DBB7DA92A8}"/>
          </ac:spMkLst>
        </pc:spChg>
        <pc:spChg chg="add mod">
          <ac:chgData name="veathprakash B" userId="757af234a8e053ce" providerId="LiveId" clId="{D6CAFDA5-33E1-4F70-8EDF-6B9D40A43AF5}" dt="2024-10-23T17:04:26.081" v="814" actId="1076"/>
          <ac:spMkLst>
            <pc:docMk/>
            <pc:sldMk cId="4017992045" sldId="278"/>
            <ac:spMk id="5" creationId="{834862ED-E5F1-FA32-D517-A595E67AAAB8}"/>
          </ac:spMkLst>
        </pc:spChg>
        <pc:spChg chg="add mod">
          <ac:chgData name="veathprakash B" userId="757af234a8e053ce" providerId="LiveId" clId="{D6CAFDA5-33E1-4F70-8EDF-6B9D40A43AF5}" dt="2024-10-23T17:19:29.221" v="836" actId="1035"/>
          <ac:spMkLst>
            <pc:docMk/>
            <pc:sldMk cId="4017992045" sldId="278"/>
            <ac:spMk id="11" creationId="{AE40F625-15D9-6532-FB90-8A504B0AEA8F}"/>
          </ac:spMkLst>
        </pc:spChg>
        <pc:picChg chg="add mod">
          <ac:chgData name="veathprakash B" userId="757af234a8e053ce" providerId="LiveId" clId="{D6CAFDA5-33E1-4F70-8EDF-6B9D40A43AF5}" dt="2024-10-23T17:04:50.398" v="817" actId="14100"/>
          <ac:picMkLst>
            <pc:docMk/>
            <pc:sldMk cId="4017992045" sldId="278"/>
            <ac:picMk id="7" creationId="{35EF88D0-F939-D48F-A1D1-06073DBB0A01}"/>
          </ac:picMkLst>
        </pc:picChg>
        <pc:picChg chg="add mod">
          <ac:chgData name="veathprakash B" userId="757af234a8e053ce" providerId="LiveId" clId="{D6CAFDA5-33E1-4F70-8EDF-6B9D40A43AF5}" dt="2024-10-23T17:14:15.343" v="831" actId="1076"/>
          <ac:picMkLst>
            <pc:docMk/>
            <pc:sldMk cId="4017992045" sldId="278"/>
            <ac:picMk id="9" creationId="{2F203196-C6CC-3D50-CDF4-5613E55D6AD8}"/>
          </ac:picMkLst>
        </pc:picChg>
      </pc:sldChg>
      <pc:sldChg chg="addSp delSp modSp new mod modTransition">
        <pc:chgData name="veathprakash B" userId="757af234a8e053ce" providerId="LiveId" clId="{D6CAFDA5-33E1-4F70-8EDF-6B9D40A43AF5}" dt="2024-10-23T17:35:27.120" v="859"/>
        <pc:sldMkLst>
          <pc:docMk/>
          <pc:sldMk cId="848751521" sldId="279"/>
        </pc:sldMkLst>
        <pc:spChg chg="del">
          <ac:chgData name="veathprakash B" userId="757af234a8e053ce" providerId="LiveId" clId="{D6CAFDA5-33E1-4F70-8EDF-6B9D40A43AF5}" dt="2024-10-23T17:20:19.720" v="841" actId="478"/>
          <ac:spMkLst>
            <pc:docMk/>
            <pc:sldMk cId="848751521" sldId="279"/>
            <ac:spMk id="2" creationId="{E6D10F0E-B5F6-9BDA-8A6C-82B4CE4007DB}"/>
          </ac:spMkLst>
        </pc:spChg>
        <pc:spChg chg="del">
          <ac:chgData name="veathprakash B" userId="757af234a8e053ce" providerId="LiveId" clId="{D6CAFDA5-33E1-4F70-8EDF-6B9D40A43AF5}" dt="2024-10-23T17:20:21.762" v="842" actId="478"/>
          <ac:spMkLst>
            <pc:docMk/>
            <pc:sldMk cId="848751521" sldId="279"/>
            <ac:spMk id="3" creationId="{BC4C4790-EC70-0C5C-2756-6AFDD44FAD0F}"/>
          </ac:spMkLst>
        </pc:spChg>
        <pc:spChg chg="add mod">
          <ac:chgData name="veathprakash B" userId="757af234a8e053ce" providerId="LiveId" clId="{D6CAFDA5-33E1-4F70-8EDF-6B9D40A43AF5}" dt="2024-10-23T17:24:25.362" v="846" actId="1076"/>
          <ac:spMkLst>
            <pc:docMk/>
            <pc:sldMk cId="848751521" sldId="279"/>
            <ac:spMk id="7" creationId="{DEA2FF4B-1C45-1F25-01A4-290E37C133EB}"/>
          </ac:spMkLst>
        </pc:spChg>
        <pc:spChg chg="add mod">
          <ac:chgData name="veathprakash B" userId="757af234a8e053ce" providerId="LiveId" clId="{D6CAFDA5-33E1-4F70-8EDF-6B9D40A43AF5}" dt="2024-10-23T17:28:01.652" v="852" actId="1076"/>
          <ac:spMkLst>
            <pc:docMk/>
            <pc:sldMk cId="848751521" sldId="279"/>
            <ac:spMk id="11" creationId="{DC63EAE3-628B-C24A-074F-0B983F9D340B}"/>
          </ac:spMkLst>
        </pc:spChg>
        <pc:spChg chg="add mod">
          <ac:chgData name="veathprakash B" userId="757af234a8e053ce" providerId="LiveId" clId="{D6CAFDA5-33E1-4F70-8EDF-6B9D40A43AF5}" dt="2024-10-23T17:35:05.176" v="856" actId="1076"/>
          <ac:spMkLst>
            <pc:docMk/>
            <pc:sldMk cId="848751521" sldId="279"/>
            <ac:spMk id="15" creationId="{23E25E4C-D70C-83EE-440E-404BDB4D3F78}"/>
          </ac:spMkLst>
        </pc:spChg>
        <pc:picChg chg="add mod">
          <ac:chgData name="veathprakash B" userId="757af234a8e053ce" providerId="LiveId" clId="{D6CAFDA5-33E1-4F70-8EDF-6B9D40A43AF5}" dt="2024-10-23T17:24:27.505" v="847" actId="1076"/>
          <ac:picMkLst>
            <pc:docMk/>
            <pc:sldMk cId="848751521" sldId="279"/>
            <ac:picMk id="5" creationId="{E5F34083-7E65-071A-4948-320381FCB1BE}"/>
          </ac:picMkLst>
        </pc:picChg>
        <pc:picChg chg="add mod">
          <ac:chgData name="veathprakash B" userId="757af234a8e053ce" providerId="LiveId" clId="{D6CAFDA5-33E1-4F70-8EDF-6B9D40A43AF5}" dt="2024-10-23T17:27:46.165" v="849" actId="1076"/>
          <ac:picMkLst>
            <pc:docMk/>
            <pc:sldMk cId="848751521" sldId="279"/>
            <ac:picMk id="9" creationId="{1385FE0B-19CF-0756-111F-3B85E29666AB}"/>
          </ac:picMkLst>
        </pc:picChg>
        <pc:picChg chg="add mod">
          <ac:chgData name="veathprakash B" userId="757af234a8e053ce" providerId="LiveId" clId="{D6CAFDA5-33E1-4F70-8EDF-6B9D40A43AF5}" dt="2024-10-23T17:35:07.412" v="857" actId="1076"/>
          <ac:picMkLst>
            <pc:docMk/>
            <pc:sldMk cId="848751521" sldId="279"/>
            <ac:picMk id="13" creationId="{B372752D-413B-7D58-FB08-F58DA176948E}"/>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autoTitleDeleted val="1"/>
    <c:plotArea>
      <c:layout>
        <c:manualLayout>
          <c:layoutTarget val="inner"/>
          <c:xMode val="edge"/>
          <c:yMode val="edge"/>
          <c:x val="8.4636040464212983E-2"/>
          <c:y val="6.2572805795424444E-2"/>
          <c:w val="0.88663335687690203"/>
          <c:h val="0.83718095812156446"/>
        </c:manualLayout>
      </c:layout>
      <c:bubbleChart>
        <c:varyColors val="0"/>
        <c:ser>
          <c:idx val="0"/>
          <c:order val="0"/>
          <c:tx>
            <c:strRef>
              <c:f>Sheet1!$B$1</c:f>
              <c:strCache>
                <c:ptCount val="1"/>
                <c:pt idx="0">
                  <c:v>Coffee Sales</c:v>
                </c:pt>
              </c:strCache>
            </c:strRef>
          </c:tx>
          <c:spPr>
            <a:solidFill>
              <a:schemeClr val="accent2"/>
            </a:solidFill>
            <a:ln>
              <a:noFill/>
            </a:ln>
            <a:effectLst/>
          </c:spPr>
          <c:invertIfNegative val="0"/>
          <c:dPt>
            <c:idx val="1"/>
            <c:invertIfNegative val="0"/>
            <c:bubble3D val="0"/>
            <c:spPr>
              <a:solidFill>
                <a:schemeClr val="accent1"/>
              </a:solidFill>
              <a:ln>
                <a:noFill/>
              </a:ln>
              <a:effectLst/>
            </c:spPr>
            <c:extLst>
              <c:ext xmlns:c16="http://schemas.microsoft.com/office/drawing/2014/chart" uri="{C3380CC4-5D6E-409C-BE32-E72D297353CC}">
                <c16:uniqueId val="{00000008-F8D5-4AAF-A10D-5CB8E6BE75A7}"/>
              </c:ext>
            </c:extLst>
          </c:dPt>
          <c:dPt>
            <c:idx val="2"/>
            <c:invertIfNegative val="0"/>
            <c:bubble3D val="0"/>
            <c:spPr>
              <a:solidFill>
                <a:schemeClr val="accent3"/>
              </a:solidFill>
              <a:ln>
                <a:noFill/>
              </a:ln>
              <a:effectLst/>
            </c:spPr>
            <c:extLst>
              <c:ext xmlns:c16="http://schemas.microsoft.com/office/drawing/2014/chart" uri="{C3380CC4-5D6E-409C-BE32-E72D297353CC}">
                <c16:uniqueId val="{00000009-F8D5-4AAF-A10D-5CB8E6BE75A7}"/>
              </c:ext>
            </c:extLst>
          </c:dPt>
          <c:xVal>
            <c:strRef>
              <c:f>Sheet1!$A$2:$A$4</c:f>
              <c:strCache>
                <c:ptCount val="3"/>
                <c:pt idx="0">
                  <c:v>Iced</c:v>
                </c:pt>
                <c:pt idx="1">
                  <c:v>Espresso</c:v>
                </c:pt>
                <c:pt idx="2">
                  <c:v>Drip</c:v>
                </c:pt>
              </c:strCache>
            </c:strRef>
          </c:xVal>
          <c:yVal>
            <c:numRef>
              <c:f>Sheet1!$B$2:$B$4</c:f>
              <c:numCache>
                <c:formatCode>General</c:formatCode>
                <c:ptCount val="3"/>
                <c:pt idx="0">
                  <c:v>2.7</c:v>
                </c:pt>
                <c:pt idx="1">
                  <c:v>3.2</c:v>
                </c:pt>
                <c:pt idx="2">
                  <c:v>0.8</c:v>
                </c:pt>
              </c:numCache>
            </c:numRef>
          </c:yVal>
          <c:bubbleSize>
            <c:numRef>
              <c:f>Sheet1!$C$2:$C$4</c:f>
              <c:numCache>
                <c:formatCode>General</c:formatCode>
                <c:ptCount val="3"/>
                <c:pt idx="0">
                  <c:v>10</c:v>
                </c:pt>
                <c:pt idx="1">
                  <c:v>4</c:v>
                </c:pt>
                <c:pt idx="2">
                  <c:v>8</c:v>
                </c:pt>
              </c:numCache>
            </c:numRef>
          </c:bubbleSize>
          <c:bubble3D val="0"/>
          <c:extLst>
            <c:ext xmlns:c16="http://schemas.microsoft.com/office/drawing/2014/chart" uri="{C3380CC4-5D6E-409C-BE32-E72D297353CC}">
              <c16:uniqueId val="{00000000-CCDC-4722-9E76-0353043A646D}"/>
            </c:ext>
          </c:extLst>
        </c:ser>
        <c:dLbls>
          <c:showLegendKey val="0"/>
          <c:showVal val="0"/>
          <c:showCatName val="0"/>
          <c:showSerName val="0"/>
          <c:showPercent val="0"/>
          <c:showBubbleSize val="0"/>
        </c:dLbls>
        <c:bubbleScale val="100"/>
        <c:showNegBubbles val="0"/>
        <c:axId val="479632056"/>
        <c:axId val="479627464"/>
      </c:bubbleChart>
      <c:valAx>
        <c:axId val="47963205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79627464"/>
        <c:crosses val="autoZero"/>
        <c:crossBetween val="midCat"/>
      </c:valAx>
      <c:valAx>
        <c:axId val="4796274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79632056"/>
        <c:crosses val="autoZero"/>
        <c:crossBetween val="midCat"/>
      </c:valAx>
      <c:spPr>
        <a:noFill/>
        <a:ln w="25400">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acrossLinear" id="1">
  <a:schemeClr val="dk1">
    <a:tint val="88000"/>
  </a:schemeClr>
  <a:schemeClr val="dk1">
    <a:tint val="55000"/>
  </a:schemeClr>
  <a:schemeClr val="dk1">
    <a:tint val="78000"/>
  </a:schemeClr>
  <a:schemeClr val="dk1">
    <a:tint val="92000"/>
  </a:schemeClr>
  <a:schemeClr val="dk1">
    <a:tint val="70000"/>
  </a:schemeClr>
  <a:schemeClr val="dk1">
    <a:tint val="30000"/>
  </a:schemeClr>
</cs:colorStyle>
</file>

<file path=ppt/charts/style1.xml><?xml version="1.0" encoding="utf-8"?>
<cs:chartStyle xmlns:cs="http://schemas.microsoft.com/office/drawing/2012/chartStyle" xmlns:a="http://schemas.openxmlformats.org/drawingml/2006/main" id="269">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alpha val="75000"/>
        </a:schemeClr>
      </a:solidFill>
    </cs:spPr>
  </cs:dataPoint>
  <cs:dataPoint3D>
    <cs:lnRef idx="0"/>
    <cs:fillRef idx="1">
      <cs:styleClr val="auto"/>
    </cs:fillRef>
    <cs:effectRef idx="0"/>
    <cs:fontRef idx="minor">
      <a:schemeClr val="tx1"/>
    </cs:fontRef>
    <cs:spPr>
      <a:solidFill>
        <a:schemeClr val="phClr">
          <a:alpha val="75000"/>
        </a:schemeClr>
      </a:solidFill>
    </cs:spPr>
  </cs:dataPoint3D>
  <cs:dataPointLine>
    <cs:lnRef idx="0">
      <cs:styleClr val="auto"/>
    </cs:lnRef>
    <cs:fillRef idx="1"/>
    <cs:effectRef idx="0"/>
    <cs:fontRef idx="minor">
      <a:schemeClr val="tx1"/>
    </cs:fontRef>
    <cs:spPr>
      <a:ln w="19050" cap="rnd">
        <a:solidFill>
          <a:schemeClr val="phClr">
            <a:alpha val="50000"/>
          </a:scheme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AF866C9-4A03-4AD4-8E51-2BAE1EB6D173}"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BEC2E38C-B9EA-4AC4-87C3-18C259F9401A}">
      <dgm:prSet/>
      <dgm:spPr/>
      <dgm:t>
        <a:bodyPr/>
        <a:lstStyle/>
        <a:p>
          <a:pPr>
            <a:lnSpc>
              <a:spcPct val="100000"/>
            </a:lnSpc>
          </a:pPr>
          <a:r>
            <a:rPr lang="en-US" noProof="0" dirty="0"/>
            <a:t>Consumer</a:t>
          </a:r>
        </a:p>
      </dgm:t>
    </dgm:pt>
    <dgm:pt modelId="{56633E21-2D4F-4D35-A163-AA05ACDE458F}" type="parTrans" cxnId="{34B04A36-AFEA-4CD1-A11B-8FBE8A73338B}">
      <dgm:prSet/>
      <dgm:spPr/>
      <dgm:t>
        <a:bodyPr/>
        <a:lstStyle/>
        <a:p>
          <a:endParaRPr lang="en-US" sz="2100" noProof="0" dirty="0"/>
        </a:p>
      </dgm:t>
    </dgm:pt>
    <dgm:pt modelId="{257D8D46-D708-441A-9A94-08C16FB98397}" type="sibTrans" cxnId="{34B04A36-AFEA-4CD1-A11B-8FBE8A73338B}">
      <dgm:prSet/>
      <dgm:spPr/>
      <dgm:t>
        <a:bodyPr/>
        <a:lstStyle/>
        <a:p>
          <a:endParaRPr lang="en-US" noProof="0"/>
        </a:p>
      </dgm:t>
    </dgm:pt>
    <dgm:pt modelId="{6C7ABDD8-2116-4572-BFF1-942DE135219B}">
      <dgm:prSet/>
      <dgm:spPr/>
      <dgm:t>
        <a:bodyPr/>
        <a:lstStyle/>
        <a:p>
          <a:pPr>
            <a:lnSpc>
              <a:spcPct val="100000"/>
            </a:lnSpc>
          </a:pPr>
          <a:r>
            <a:rPr lang="en-US" noProof="0" dirty="0"/>
            <a:t>Competitor</a:t>
          </a:r>
        </a:p>
      </dgm:t>
    </dgm:pt>
    <dgm:pt modelId="{616469A4-BE2A-4C29-8A52-AB6BAF651012}" type="parTrans" cxnId="{0675954C-3CB5-402E-8880-DDA68CDDB758}">
      <dgm:prSet/>
      <dgm:spPr/>
      <dgm:t>
        <a:bodyPr/>
        <a:lstStyle/>
        <a:p>
          <a:endParaRPr lang="en-US" sz="2100" noProof="0" dirty="0"/>
        </a:p>
      </dgm:t>
    </dgm:pt>
    <dgm:pt modelId="{59BC6248-0FAC-49D0-8357-FB965100BBEE}" type="sibTrans" cxnId="{0675954C-3CB5-402E-8880-DDA68CDDB758}">
      <dgm:prSet/>
      <dgm:spPr/>
      <dgm:t>
        <a:bodyPr/>
        <a:lstStyle/>
        <a:p>
          <a:endParaRPr lang="en-US" noProof="0"/>
        </a:p>
      </dgm:t>
    </dgm:pt>
    <dgm:pt modelId="{44509D9E-58EE-4039-82A1-2A79116ACC93}">
      <dgm:prSet/>
      <dgm:spPr/>
      <dgm:t>
        <a:bodyPr/>
        <a:lstStyle/>
        <a:p>
          <a:pPr>
            <a:lnSpc>
              <a:spcPct val="100000"/>
            </a:lnSpc>
          </a:pPr>
          <a:r>
            <a:rPr lang="en-US" noProof="0" dirty="0"/>
            <a:t>Market</a:t>
          </a:r>
        </a:p>
      </dgm:t>
    </dgm:pt>
    <dgm:pt modelId="{5C426BE0-998E-4D28-8838-1C847BD83830}" type="parTrans" cxnId="{E0D91B55-A7CF-4FF4-B08D-DBE20AF8C2FE}">
      <dgm:prSet/>
      <dgm:spPr/>
      <dgm:t>
        <a:bodyPr/>
        <a:lstStyle/>
        <a:p>
          <a:endParaRPr lang="en-US" sz="2100" noProof="0" dirty="0"/>
        </a:p>
      </dgm:t>
    </dgm:pt>
    <dgm:pt modelId="{35B7AB1F-21FF-4FAC-BC26-4D944FC0050D}" type="sibTrans" cxnId="{E0D91B55-A7CF-4FF4-B08D-DBE20AF8C2FE}">
      <dgm:prSet/>
      <dgm:spPr/>
      <dgm:t>
        <a:bodyPr/>
        <a:lstStyle/>
        <a:p>
          <a:endParaRPr lang="en-US" noProof="0"/>
        </a:p>
      </dgm:t>
    </dgm:pt>
    <dgm:pt modelId="{731CB9B8-9C9E-4777-B5E5-0C650C1CF671}" type="pres">
      <dgm:prSet presAssocID="{1AF866C9-4A03-4AD4-8E51-2BAE1EB6D173}" presName="root" presStyleCnt="0">
        <dgm:presLayoutVars>
          <dgm:dir/>
          <dgm:resizeHandles val="exact"/>
        </dgm:presLayoutVars>
      </dgm:prSet>
      <dgm:spPr/>
    </dgm:pt>
    <dgm:pt modelId="{0F838767-051F-4A41-B5BD-34FB3C75F12B}" type="pres">
      <dgm:prSet presAssocID="{BEC2E38C-B9EA-4AC4-87C3-18C259F9401A}" presName="compNode" presStyleCnt="0"/>
      <dgm:spPr/>
    </dgm:pt>
    <dgm:pt modelId="{5A075809-8C75-4E04-803F-AFF163039B65}" type="pres">
      <dgm:prSet presAssocID="{BEC2E38C-B9EA-4AC4-87C3-18C259F9401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ser"/>
        </a:ext>
      </dgm:extLst>
    </dgm:pt>
    <dgm:pt modelId="{61FEAC64-1B83-4E3A-AA87-4304788BDB55}" type="pres">
      <dgm:prSet presAssocID="{BEC2E38C-B9EA-4AC4-87C3-18C259F9401A}" presName="spaceRect" presStyleCnt="0"/>
      <dgm:spPr/>
    </dgm:pt>
    <dgm:pt modelId="{E15304F6-1159-42A1-9C34-3730AFDDA2CD}" type="pres">
      <dgm:prSet presAssocID="{BEC2E38C-B9EA-4AC4-87C3-18C259F9401A}" presName="textRect" presStyleLbl="revTx" presStyleIdx="0" presStyleCnt="3">
        <dgm:presLayoutVars>
          <dgm:chMax val="1"/>
          <dgm:chPref val="1"/>
        </dgm:presLayoutVars>
      </dgm:prSet>
      <dgm:spPr/>
    </dgm:pt>
    <dgm:pt modelId="{5EF07DF1-4052-44A1-A0AF-0A363D6B0630}" type="pres">
      <dgm:prSet presAssocID="{257D8D46-D708-441A-9A94-08C16FB98397}" presName="sibTrans" presStyleCnt="0"/>
      <dgm:spPr/>
    </dgm:pt>
    <dgm:pt modelId="{076BEFD0-E9ED-4E7F-9673-6E011B5A08E2}" type="pres">
      <dgm:prSet presAssocID="{6C7ABDD8-2116-4572-BFF1-942DE135219B}" presName="compNode" presStyleCnt="0"/>
      <dgm:spPr/>
    </dgm:pt>
    <dgm:pt modelId="{149365D4-02F1-45AD-91FD-EDDC4F0E9A67}" type="pres">
      <dgm:prSet presAssocID="{6C7ABDD8-2116-4572-BFF1-942DE135219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odium"/>
        </a:ext>
      </dgm:extLst>
    </dgm:pt>
    <dgm:pt modelId="{447A0DDA-36E4-40AA-925D-E48F6CE3CB04}" type="pres">
      <dgm:prSet presAssocID="{6C7ABDD8-2116-4572-BFF1-942DE135219B}" presName="spaceRect" presStyleCnt="0"/>
      <dgm:spPr/>
    </dgm:pt>
    <dgm:pt modelId="{4BFFB028-C0D7-44EE-803C-2FE7CB0A5632}" type="pres">
      <dgm:prSet presAssocID="{6C7ABDD8-2116-4572-BFF1-942DE135219B}" presName="textRect" presStyleLbl="revTx" presStyleIdx="1" presStyleCnt="3">
        <dgm:presLayoutVars>
          <dgm:chMax val="1"/>
          <dgm:chPref val="1"/>
        </dgm:presLayoutVars>
      </dgm:prSet>
      <dgm:spPr/>
    </dgm:pt>
    <dgm:pt modelId="{BD707A12-FF25-4CE0-97F9-4B4B6BAF0972}" type="pres">
      <dgm:prSet presAssocID="{59BC6248-0FAC-49D0-8357-FB965100BBEE}" presName="sibTrans" presStyleCnt="0"/>
      <dgm:spPr/>
    </dgm:pt>
    <dgm:pt modelId="{5CC278AE-9618-4F63-A36B-DABFF003969D}" type="pres">
      <dgm:prSet presAssocID="{44509D9E-58EE-4039-82A1-2A79116ACC93}" presName="compNode" presStyleCnt="0"/>
      <dgm:spPr/>
    </dgm:pt>
    <dgm:pt modelId="{72D006BC-B9B3-458C-9768-07D20D6CD37A}" type="pres">
      <dgm:prSet presAssocID="{44509D9E-58EE-4039-82A1-2A79116ACC9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pward trend"/>
        </a:ext>
      </dgm:extLst>
    </dgm:pt>
    <dgm:pt modelId="{E1CA841E-18DE-4CC2-894E-42813BF3A61C}" type="pres">
      <dgm:prSet presAssocID="{44509D9E-58EE-4039-82A1-2A79116ACC93}" presName="spaceRect" presStyleCnt="0"/>
      <dgm:spPr/>
    </dgm:pt>
    <dgm:pt modelId="{7A8D41E0-D064-4F64-B2E2-37349575417C}" type="pres">
      <dgm:prSet presAssocID="{44509D9E-58EE-4039-82A1-2A79116ACC93}" presName="textRect" presStyleLbl="revTx" presStyleIdx="2" presStyleCnt="3">
        <dgm:presLayoutVars>
          <dgm:chMax val="1"/>
          <dgm:chPref val="1"/>
        </dgm:presLayoutVars>
      </dgm:prSet>
      <dgm:spPr/>
    </dgm:pt>
  </dgm:ptLst>
  <dgm:cxnLst>
    <dgm:cxn modelId="{72D9BD25-E96B-4410-A062-9484C5CE02DA}" type="presOf" srcId="{1AF866C9-4A03-4AD4-8E51-2BAE1EB6D173}" destId="{731CB9B8-9C9E-4777-B5E5-0C650C1CF671}" srcOrd="0" destOrd="0" presId="urn:microsoft.com/office/officeart/2018/2/layout/IconLabelList"/>
    <dgm:cxn modelId="{34B04A36-AFEA-4CD1-A11B-8FBE8A73338B}" srcId="{1AF866C9-4A03-4AD4-8E51-2BAE1EB6D173}" destId="{BEC2E38C-B9EA-4AC4-87C3-18C259F9401A}" srcOrd="0" destOrd="0" parTransId="{56633E21-2D4F-4D35-A163-AA05ACDE458F}" sibTransId="{257D8D46-D708-441A-9A94-08C16FB98397}"/>
    <dgm:cxn modelId="{0675954C-3CB5-402E-8880-DDA68CDDB758}" srcId="{1AF866C9-4A03-4AD4-8E51-2BAE1EB6D173}" destId="{6C7ABDD8-2116-4572-BFF1-942DE135219B}" srcOrd="1" destOrd="0" parTransId="{616469A4-BE2A-4C29-8A52-AB6BAF651012}" sibTransId="{59BC6248-0FAC-49D0-8357-FB965100BBEE}"/>
    <dgm:cxn modelId="{E0D91B55-A7CF-4FF4-B08D-DBE20AF8C2FE}" srcId="{1AF866C9-4A03-4AD4-8E51-2BAE1EB6D173}" destId="{44509D9E-58EE-4039-82A1-2A79116ACC93}" srcOrd="2" destOrd="0" parTransId="{5C426BE0-998E-4D28-8838-1C847BD83830}" sibTransId="{35B7AB1F-21FF-4FAC-BC26-4D944FC0050D}"/>
    <dgm:cxn modelId="{27509A94-55FC-46A0-A9A6-A22BC85E8597}" type="presOf" srcId="{6C7ABDD8-2116-4572-BFF1-942DE135219B}" destId="{4BFFB028-C0D7-44EE-803C-2FE7CB0A5632}" srcOrd="0" destOrd="0" presId="urn:microsoft.com/office/officeart/2018/2/layout/IconLabelList"/>
    <dgm:cxn modelId="{5A02ECB6-7367-493F-9D45-440E8F6BA283}" type="presOf" srcId="{44509D9E-58EE-4039-82A1-2A79116ACC93}" destId="{7A8D41E0-D064-4F64-B2E2-37349575417C}" srcOrd="0" destOrd="0" presId="urn:microsoft.com/office/officeart/2018/2/layout/IconLabelList"/>
    <dgm:cxn modelId="{2FC20AD0-E211-4DAB-A7E2-76FB18A84C4C}" type="presOf" srcId="{BEC2E38C-B9EA-4AC4-87C3-18C259F9401A}" destId="{E15304F6-1159-42A1-9C34-3730AFDDA2CD}" srcOrd="0" destOrd="0" presId="urn:microsoft.com/office/officeart/2018/2/layout/IconLabelList"/>
    <dgm:cxn modelId="{1DAC79F4-86A2-4FF2-973C-E58AD2F0F8A9}" type="presParOf" srcId="{731CB9B8-9C9E-4777-B5E5-0C650C1CF671}" destId="{0F838767-051F-4A41-B5BD-34FB3C75F12B}" srcOrd="0" destOrd="0" presId="urn:microsoft.com/office/officeart/2018/2/layout/IconLabelList"/>
    <dgm:cxn modelId="{C7E8690E-516D-4499-BDF5-191A25F02037}" type="presParOf" srcId="{0F838767-051F-4A41-B5BD-34FB3C75F12B}" destId="{5A075809-8C75-4E04-803F-AFF163039B65}" srcOrd="0" destOrd="0" presId="urn:microsoft.com/office/officeart/2018/2/layout/IconLabelList"/>
    <dgm:cxn modelId="{9A5CBF75-80AD-4A7D-97A2-4D65DA7FC8AD}" type="presParOf" srcId="{0F838767-051F-4A41-B5BD-34FB3C75F12B}" destId="{61FEAC64-1B83-4E3A-AA87-4304788BDB55}" srcOrd="1" destOrd="0" presId="urn:microsoft.com/office/officeart/2018/2/layout/IconLabelList"/>
    <dgm:cxn modelId="{5E64FA2A-8C48-4725-82DB-EBF6A2443D54}" type="presParOf" srcId="{0F838767-051F-4A41-B5BD-34FB3C75F12B}" destId="{E15304F6-1159-42A1-9C34-3730AFDDA2CD}" srcOrd="2" destOrd="0" presId="urn:microsoft.com/office/officeart/2018/2/layout/IconLabelList"/>
    <dgm:cxn modelId="{BE88A013-45F8-4A54-AB05-45FD35ADC38F}" type="presParOf" srcId="{731CB9B8-9C9E-4777-B5E5-0C650C1CF671}" destId="{5EF07DF1-4052-44A1-A0AF-0A363D6B0630}" srcOrd="1" destOrd="0" presId="urn:microsoft.com/office/officeart/2018/2/layout/IconLabelList"/>
    <dgm:cxn modelId="{9AC2D573-1C38-45BC-8067-16F43F77C5C0}" type="presParOf" srcId="{731CB9B8-9C9E-4777-B5E5-0C650C1CF671}" destId="{076BEFD0-E9ED-4E7F-9673-6E011B5A08E2}" srcOrd="2" destOrd="0" presId="urn:microsoft.com/office/officeart/2018/2/layout/IconLabelList"/>
    <dgm:cxn modelId="{B194EC7C-050A-4B04-A866-3DAB87F9E173}" type="presParOf" srcId="{076BEFD0-E9ED-4E7F-9673-6E011B5A08E2}" destId="{149365D4-02F1-45AD-91FD-EDDC4F0E9A67}" srcOrd="0" destOrd="0" presId="urn:microsoft.com/office/officeart/2018/2/layout/IconLabelList"/>
    <dgm:cxn modelId="{33789C51-F098-4835-AC2F-FAF87397EF84}" type="presParOf" srcId="{076BEFD0-E9ED-4E7F-9673-6E011B5A08E2}" destId="{447A0DDA-36E4-40AA-925D-E48F6CE3CB04}" srcOrd="1" destOrd="0" presId="urn:microsoft.com/office/officeart/2018/2/layout/IconLabelList"/>
    <dgm:cxn modelId="{255FDD29-5710-4FC9-863C-C220C7442AE7}" type="presParOf" srcId="{076BEFD0-E9ED-4E7F-9673-6E011B5A08E2}" destId="{4BFFB028-C0D7-44EE-803C-2FE7CB0A5632}" srcOrd="2" destOrd="0" presId="urn:microsoft.com/office/officeart/2018/2/layout/IconLabelList"/>
    <dgm:cxn modelId="{731028BA-21F4-4D07-8496-65CB56591CE5}" type="presParOf" srcId="{731CB9B8-9C9E-4777-B5E5-0C650C1CF671}" destId="{BD707A12-FF25-4CE0-97F9-4B4B6BAF0972}" srcOrd="3" destOrd="0" presId="urn:microsoft.com/office/officeart/2018/2/layout/IconLabelList"/>
    <dgm:cxn modelId="{154AD7BE-B962-4212-9F3B-E5F9DB8DDE7D}" type="presParOf" srcId="{731CB9B8-9C9E-4777-B5E5-0C650C1CF671}" destId="{5CC278AE-9618-4F63-A36B-DABFF003969D}" srcOrd="4" destOrd="0" presId="urn:microsoft.com/office/officeart/2018/2/layout/IconLabelList"/>
    <dgm:cxn modelId="{4E79B4FC-C1F5-4F20-9EF8-4F94FD2D8A6D}" type="presParOf" srcId="{5CC278AE-9618-4F63-A36B-DABFF003969D}" destId="{72D006BC-B9B3-458C-9768-07D20D6CD37A}" srcOrd="0" destOrd="0" presId="urn:microsoft.com/office/officeart/2018/2/layout/IconLabelList"/>
    <dgm:cxn modelId="{A5C54848-9E78-49FD-9EF1-C095038B5AD4}" type="presParOf" srcId="{5CC278AE-9618-4F63-A36B-DABFF003969D}" destId="{E1CA841E-18DE-4CC2-894E-42813BF3A61C}" srcOrd="1" destOrd="0" presId="urn:microsoft.com/office/officeart/2018/2/layout/IconLabelList"/>
    <dgm:cxn modelId="{7E8EA5BF-02CC-41C2-A7CF-B153778365B6}" type="presParOf" srcId="{5CC278AE-9618-4F63-A36B-DABFF003969D}" destId="{7A8D41E0-D064-4F64-B2E2-37349575417C}"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F62F2DA-D7F2-4FF6-84BA-5F139A7912D1}" type="doc">
      <dgm:prSet loTypeId="urn:microsoft.com/office/officeart/2005/8/layout/arrow5" loCatId="relationship" qsTypeId="urn:microsoft.com/office/officeart/2005/8/quickstyle/simple4" qsCatId="simple" csTypeId="urn:microsoft.com/office/officeart/2005/8/colors/colorful5" csCatId="colorful" phldr="1"/>
      <dgm:spPr/>
      <dgm:t>
        <a:bodyPr/>
        <a:lstStyle/>
        <a:p>
          <a:endParaRPr lang="en-US"/>
        </a:p>
      </dgm:t>
    </dgm:pt>
    <dgm:pt modelId="{AF48E813-4459-4B63-9360-D2CA978144F6}">
      <dgm:prSet phldrT="[Text]"/>
      <dgm:spPr/>
      <dgm:t>
        <a:bodyPr/>
        <a:lstStyle/>
        <a:p>
          <a:r>
            <a:rPr lang="en-US" dirty="0"/>
            <a:t>Better Sales</a:t>
          </a:r>
        </a:p>
      </dgm:t>
    </dgm:pt>
    <dgm:pt modelId="{DB703676-2A02-40C0-8D19-B1740BA13EAF}" type="parTrans" cxnId="{9523870F-D5F6-4EE4-9D0E-98036F772042}">
      <dgm:prSet/>
      <dgm:spPr/>
      <dgm:t>
        <a:bodyPr/>
        <a:lstStyle/>
        <a:p>
          <a:endParaRPr lang="en-US"/>
        </a:p>
      </dgm:t>
    </dgm:pt>
    <dgm:pt modelId="{AD34E5BA-C68C-46C7-94AE-AB69E454AEC4}" type="sibTrans" cxnId="{9523870F-D5F6-4EE4-9D0E-98036F772042}">
      <dgm:prSet/>
      <dgm:spPr/>
      <dgm:t>
        <a:bodyPr/>
        <a:lstStyle/>
        <a:p>
          <a:endParaRPr lang="en-US"/>
        </a:p>
      </dgm:t>
    </dgm:pt>
    <dgm:pt modelId="{5967A42A-992F-4FDA-A7BF-040A6ACCB03C}">
      <dgm:prSet phldrT="[Text]"/>
      <dgm:spPr/>
      <dgm:t>
        <a:bodyPr/>
        <a:lstStyle/>
        <a:p>
          <a:r>
            <a:rPr lang="en-US" dirty="0"/>
            <a:t>Quicker Responses</a:t>
          </a:r>
        </a:p>
      </dgm:t>
    </dgm:pt>
    <dgm:pt modelId="{A03DAD7C-77BC-4D6F-8EC5-F2C93B21D176}" type="parTrans" cxnId="{D8E51D10-1C86-4C49-B582-0876726AF5A4}">
      <dgm:prSet/>
      <dgm:spPr/>
      <dgm:t>
        <a:bodyPr/>
        <a:lstStyle/>
        <a:p>
          <a:endParaRPr lang="en-US"/>
        </a:p>
      </dgm:t>
    </dgm:pt>
    <dgm:pt modelId="{42ABD298-0EE6-4B76-B809-8A6DA6D143D8}" type="sibTrans" cxnId="{D8E51D10-1C86-4C49-B582-0876726AF5A4}">
      <dgm:prSet/>
      <dgm:spPr/>
      <dgm:t>
        <a:bodyPr/>
        <a:lstStyle/>
        <a:p>
          <a:endParaRPr lang="en-US"/>
        </a:p>
      </dgm:t>
    </dgm:pt>
    <dgm:pt modelId="{A9D8C663-B01E-42D0-8826-371D7A3AFA6E}">
      <dgm:prSet phldrT="[Text]"/>
      <dgm:spPr/>
      <dgm:t>
        <a:bodyPr/>
        <a:lstStyle/>
        <a:p>
          <a:r>
            <a:rPr lang="en-US" dirty="0"/>
            <a:t>Better Customers</a:t>
          </a:r>
        </a:p>
      </dgm:t>
    </dgm:pt>
    <dgm:pt modelId="{5044CA63-D882-4961-B664-5225FA21EBE0}" type="parTrans" cxnId="{EDAB296D-9F06-4447-9380-E62EDAA4E052}">
      <dgm:prSet/>
      <dgm:spPr/>
      <dgm:t>
        <a:bodyPr/>
        <a:lstStyle/>
        <a:p>
          <a:endParaRPr lang="en-US"/>
        </a:p>
      </dgm:t>
    </dgm:pt>
    <dgm:pt modelId="{D0EE5823-5588-46CF-998D-C6D253B2A90B}" type="sibTrans" cxnId="{EDAB296D-9F06-4447-9380-E62EDAA4E052}">
      <dgm:prSet/>
      <dgm:spPr/>
      <dgm:t>
        <a:bodyPr/>
        <a:lstStyle/>
        <a:p>
          <a:endParaRPr lang="en-US"/>
        </a:p>
      </dgm:t>
    </dgm:pt>
    <dgm:pt modelId="{52777EA3-5FE5-4A3A-8775-6F330DEE80AF}">
      <dgm:prSet phldrT="[Text]"/>
      <dgm:spPr/>
      <dgm:t>
        <a:bodyPr/>
        <a:lstStyle/>
        <a:p>
          <a:r>
            <a:rPr lang="en-US" dirty="0"/>
            <a:t>Better Service</a:t>
          </a:r>
        </a:p>
      </dgm:t>
    </dgm:pt>
    <dgm:pt modelId="{69BFF753-905A-47C6-9997-6D4C1B18C142}" type="parTrans" cxnId="{C204A26F-3C14-4C13-93D7-5128141D5A60}">
      <dgm:prSet/>
      <dgm:spPr/>
      <dgm:t>
        <a:bodyPr/>
        <a:lstStyle/>
        <a:p>
          <a:endParaRPr lang="en-US"/>
        </a:p>
      </dgm:t>
    </dgm:pt>
    <dgm:pt modelId="{5276B064-45D0-4BB0-A548-FA0472CCC274}" type="sibTrans" cxnId="{C204A26F-3C14-4C13-93D7-5128141D5A60}">
      <dgm:prSet/>
      <dgm:spPr/>
      <dgm:t>
        <a:bodyPr/>
        <a:lstStyle/>
        <a:p>
          <a:endParaRPr lang="en-US"/>
        </a:p>
      </dgm:t>
    </dgm:pt>
    <dgm:pt modelId="{B13EC5CF-C62E-4A1A-AFF1-DA503C372747}">
      <dgm:prSet phldrT="[Text]"/>
      <dgm:spPr/>
      <dgm:t>
        <a:bodyPr/>
        <a:lstStyle/>
        <a:p>
          <a:r>
            <a:rPr lang="en-US" dirty="0"/>
            <a:t>More Products</a:t>
          </a:r>
        </a:p>
      </dgm:t>
    </dgm:pt>
    <dgm:pt modelId="{250B1E8C-3A8B-4C05-B652-E4188FE4F78F}" type="parTrans" cxnId="{BCA54C76-07AE-4A1B-B8AF-A549CC926EAF}">
      <dgm:prSet/>
      <dgm:spPr/>
      <dgm:t>
        <a:bodyPr/>
        <a:lstStyle/>
        <a:p>
          <a:endParaRPr lang="en-US"/>
        </a:p>
      </dgm:t>
    </dgm:pt>
    <dgm:pt modelId="{FB68FE19-9F2E-486B-80A5-07A8B5F267F1}" type="sibTrans" cxnId="{BCA54C76-07AE-4A1B-B8AF-A549CC926EAF}">
      <dgm:prSet/>
      <dgm:spPr/>
      <dgm:t>
        <a:bodyPr/>
        <a:lstStyle/>
        <a:p>
          <a:endParaRPr lang="en-US"/>
        </a:p>
      </dgm:t>
    </dgm:pt>
    <dgm:pt modelId="{9DE0F8F4-36B0-4743-B908-0EE3F43352CB}" type="pres">
      <dgm:prSet presAssocID="{4F62F2DA-D7F2-4FF6-84BA-5F139A7912D1}" presName="diagram" presStyleCnt="0">
        <dgm:presLayoutVars>
          <dgm:dir/>
          <dgm:resizeHandles val="exact"/>
        </dgm:presLayoutVars>
      </dgm:prSet>
      <dgm:spPr/>
    </dgm:pt>
    <dgm:pt modelId="{71D4558D-159A-47DE-A94F-521C32D12BF0}" type="pres">
      <dgm:prSet presAssocID="{AF48E813-4459-4B63-9360-D2CA978144F6}" presName="arrow" presStyleLbl="node1" presStyleIdx="0" presStyleCnt="5">
        <dgm:presLayoutVars>
          <dgm:bulletEnabled val="1"/>
        </dgm:presLayoutVars>
      </dgm:prSet>
      <dgm:spPr/>
    </dgm:pt>
    <dgm:pt modelId="{3DCA436E-A06E-419C-933D-824314FA18DD}" type="pres">
      <dgm:prSet presAssocID="{5967A42A-992F-4FDA-A7BF-040A6ACCB03C}" presName="arrow" presStyleLbl="node1" presStyleIdx="1" presStyleCnt="5">
        <dgm:presLayoutVars>
          <dgm:bulletEnabled val="1"/>
        </dgm:presLayoutVars>
      </dgm:prSet>
      <dgm:spPr/>
    </dgm:pt>
    <dgm:pt modelId="{41603B25-B9A7-46D0-887C-18FC2BCE93AA}" type="pres">
      <dgm:prSet presAssocID="{A9D8C663-B01E-42D0-8826-371D7A3AFA6E}" presName="arrow" presStyleLbl="node1" presStyleIdx="2" presStyleCnt="5">
        <dgm:presLayoutVars>
          <dgm:bulletEnabled val="1"/>
        </dgm:presLayoutVars>
      </dgm:prSet>
      <dgm:spPr/>
    </dgm:pt>
    <dgm:pt modelId="{03A77CC1-2883-44E9-A927-23D8D86A498B}" type="pres">
      <dgm:prSet presAssocID="{52777EA3-5FE5-4A3A-8775-6F330DEE80AF}" presName="arrow" presStyleLbl="node1" presStyleIdx="3" presStyleCnt="5">
        <dgm:presLayoutVars>
          <dgm:bulletEnabled val="1"/>
        </dgm:presLayoutVars>
      </dgm:prSet>
      <dgm:spPr/>
    </dgm:pt>
    <dgm:pt modelId="{AB6E8487-3FDE-4982-AEDD-44690A8ABD93}" type="pres">
      <dgm:prSet presAssocID="{B13EC5CF-C62E-4A1A-AFF1-DA503C372747}" presName="arrow" presStyleLbl="node1" presStyleIdx="4" presStyleCnt="5">
        <dgm:presLayoutVars>
          <dgm:bulletEnabled val="1"/>
        </dgm:presLayoutVars>
      </dgm:prSet>
      <dgm:spPr/>
    </dgm:pt>
  </dgm:ptLst>
  <dgm:cxnLst>
    <dgm:cxn modelId="{9523870F-D5F6-4EE4-9D0E-98036F772042}" srcId="{4F62F2DA-D7F2-4FF6-84BA-5F139A7912D1}" destId="{AF48E813-4459-4B63-9360-D2CA978144F6}" srcOrd="0" destOrd="0" parTransId="{DB703676-2A02-40C0-8D19-B1740BA13EAF}" sibTransId="{AD34E5BA-C68C-46C7-94AE-AB69E454AEC4}"/>
    <dgm:cxn modelId="{D8E51D10-1C86-4C49-B582-0876726AF5A4}" srcId="{4F62F2DA-D7F2-4FF6-84BA-5F139A7912D1}" destId="{5967A42A-992F-4FDA-A7BF-040A6ACCB03C}" srcOrd="1" destOrd="0" parTransId="{A03DAD7C-77BC-4D6F-8EC5-F2C93B21D176}" sibTransId="{42ABD298-0EE6-4B76-B809-8A6DA6D143D8}"/>
    <dgm:cxn modelId="{7F613E3E-5A35-4EDF-996D-1C1A7AC2C68A}" type="presOf" srcId="{5967A42A-992F-4FDA-A7BF-040A6ACCB03C}" destId="{3DCA436E-A06E-419C-933D-824314FA18DD}" srcOrd="0" destOrd="0" presId="urn:microsoft.com/office/officeart/2005/8/layout/arrow5"/>
    <dgm:cxn modelId="{EDAB296D-9F06-4447-9380-E62EDAA4E052}" srcId="{4F62F2DA-D7F2-4FF6-84BA-5F139A7912D1}" destId="{A9D8C663-B01E-42D0-8826-371D7A3AFA6E}" srcOrd="2" destOrd="0" parTransId="{5044CA63-D882-4961-B664-5225FA21EBE0}" sibTransId="{D0EE5823-5588-46CF-998D-C6D253B2A90B}"/>
    <dgm:cxn modelId="{C7FA126E-5B6D-4C24-A654-483FAFE7B0FC}" type="presOf" srcId="{52777EA3-5FE5-4A3A-8775-6F330DEE80AF}" destId="{03A77CC1-2883-44E9-A927-23D8D86A498B}" srcOrd="0" destOrd="0" presId="urn:microsoft.com/office/officeart/2005/8/layout/arrow5"/>
    <dgm:cxn modelId="{C204A26F-3C14-4C13-93D7-5128141D5A60}" srcId="{4F62F2DA-D7F2-4FF6-84BA-5F139A7912D1}" destId="{52777EA3-5FE5-4A3A-8775-6F330DEE80AF}" srcOrd="3" destOrd="0" parTransId="{69BFF753-905A-47C6-9997-6D4C1B18C142}" sibTransId="{5276B064-45D0-4BB0-A548-FA0472CCC274}"/>
    <dgm:cxn modelId="{BCA54C76-07AE-4A1B-B8AF-A549CC926EAF}" srcId="{4F62F2DA-D7F2-4FF6-84BA-5F139A7912D1}" destId="{B13EC5CF-C62E-4A1A-AFF1-DA503C372747}" srcOrd="4" destOrd="0" parTransId="{250B1E8C-3A8B-4C05-B652-E4188FE4F78F}" sibTransId="{FB68FE19-9F2E-486B-80A5-07A8B5F267F1}"/>
    <dgm:cxn modelId="{862DBB77-D019-46F4-92CD-72B6659CDD64}" type="presOf" srcId="{B13EC5CF-C62E-4A1A-AFF1-DA503C372747}" destId="{AB6E8487-3FDE-4982-AEDD-44690A8ABD93}" srcOrd="0" destOrd="0" presId="urn:microsoft.com/office/officeart/2005/8/layout/arrow5"/>
    <dgm:cxn modelId="{100ED4BD-F485-49E7-946D-29DA5EB687A5}" type="presOf" srcId="{A9D8C663-B01E-42D0-8826-371D7A3AFA6E}" destId="{41603B25-B9A7-46D0-887C-18FC2BCE93AA}" srcOrd="0" destOrd="0" presId="urn:microsoft.com/office/officeart/2005/8/layout/arrow5"/>
    <dgm:cxn modelId="{7201D1FA-236E-4724-972E-C134020FB8E1}" type="presOf" srcId="{AF48E813-4459-4B63-9360-D2CA978144F6}" destId="{71D4558D-159A-47DE-A94F-521C32D12BF0}" srcOrd="0" destOrd="0" presId="urn:microsoft.com/office/officeart/2005/8/layout/arrow5"/>
    <dgm:cxn modelId="{2FC052FD-A34D-4639-AB98-1D7EE16352F4}" type="presOf" srcId="{4F62F2DA-D7F2-4FF6-84BA-5F139A7912D1}" destId="{9DE0F8F4-36B0-4743-B908-0EE3F43352CB}" srcOrd="0" destOrd="0" presId="urn:microsoft.com/office/officeart/2005/8/layout/arrow5"/>
    <dgm:cxn modelId="{AFEA0CF8-0099-426C-B295-95425605C3C4}" type="presParOf" srcId="{9DE0F8F4-36B0-4743-B908-0EE3F43352CB}" destId="{71D4558D-159A-47DE-A94F-521C32D12BF0}" srcOrd="0" destOrd="0" presId="urn:microsoft.com/office/officeart/2005/8/layout/arrow5"/>
    <dgm:cxn modelId="{CB023674-277B-4707-AEE0-9C35DCF4AF85}" type="presParOf" srcId="{9DE0F8F4-36B0-4743-B908-0EE3F43352CB}" destId="{3DCA436E-A06E-419C-933D-824314FA18DD}" srcOrd="1" destOrd="0" presId="urn:microsoft.com/office/officeart/2005/8/layout/arrow5"/>
    <dgm:cxn modelId="{B2A91065-5FB7-4C59-9F1D-0601135B53B2}" type="presParOf" srcId="{9DE0F8F4-36B0-4743-B908-0EE3F43352CB}" destId="{41603B25-B9A7-46D0-887C-18FC2BCE93AA}" srcOrd="2" destOrd="0" presId="urn:microsoft.com/office/officeart/2005/8/layout/arrow5"/>
    <dgm:cxn modelId="{43954997-E232-46F9-926A-F2DD6BCF4218}" type="presParOf" srcId="{9DE0F8F4-36B0-4743-B908-0EE3F43352CB}" destId="{03A77CC1-2883-44E9-A927-23D8D86A498B}" srcOrd="3" destOrd="0" presId="urn:microsoft.com/office/officeart/2005/8/layout/arrow5"/>
    <dgm:cxn modelId="{77E46F2C-D4FD-4280-8844-BA9B90A7AA89}" type="presParOf" srcId="{9DE0F8F4-36B0-4743-B908-0EE3F43352CB}" destId="{AB6E8487-3FDE-4982-AEDD-44690A8ABD93}" srcOrd="4" destOrd="0" presId="urn:microsoft.com/office/officeart/2005/8/layout/arrow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075809-8C75-4E04-803F-AFF163039B65}">
      <dsp:nvSpPr>
        <dsp:cNvPr id="0" name=""/>
        <dsp:cNvSpPr/>
      </dsp:nvSpPr>
      <dsp:spPr>
        <a:xfrm>
          <a:off x="938418" y="401284"/>
          <a:ext cx="1449604" cy="14496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15304F6-1159-42A1-9C34-3730AFDDA2CD}">
      <dsp:nvSpPr>
        <dsp:cNvPr id="0" name=""/>
        <dsp:cNvSpPr/>
      </dsp:nvSpPr>
      <dsp:spPr>
        <a:xfrm>
          <a:off x="52549" y="2233845"/>
          <a:ext cx="322134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100000"/>
            </a:lnSpc>
            <a:spcBef>
              <a:spcPct val="0"/>
            </a:spcBef>
            <a:spcAft>
              <a:spcPct val="35000"/>
            </a:spcAft>
            <a:buNone/>
          </a:pPr>
          <a:r>
            <a:rPr lang="en-US" sz="3600" kern="1200" noProof="0" dirty="0"/>
            <a:t>Consumer</a:t>
          </a:r>
        </a:p>
      </dsp:txBody>
      <dsp:txXfrm>
        <a:off x="52549" y="2233845"/>
        <a:ext cx="3221343" cy="720000"/>
      </dsp:txXfrm>
    </dsp:sp>
    <dsp:sp modelId="{149365D4-02F1-45AD-91FD-EDDC4F0E9A67}">
      <dsp:nvSpPr>
        <dsp:cNvPr id="0" name=""/>
        <dsp:cNvSpPr/>
      </dsp:nvSpPr>
      <dsp:spPr>
        <a:xfrm>
          <a:off x="4723497" y="401284"/>
          <a:ext cx="1449604" cy="144960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BFFB028-C0D7-44EE-803C-2FE7CB0A5632}">
      <dsp:nvSpPr>
        <dsp:cNvPr id="0" name=""/>
        <dsp:cNvSpPr/>
      </dsp:nvSpPr>
      <dsp:spPr>
        <a:xfrm>
          <a:off x="3837628" y="2233845"/>
          <a:ext cx="322134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100000"/>
            </a:lnSpc>
            <a:spcBef>
              <a:spcPct val="0"/>
            </a:spcBef>
            <a:spcAft>
              <a:spcPct val="35000"/>
            </a:spcAft>
            <a:buNone/>
          </a:pPr>
          <a:r>
            <a:rPr lang="en-US" sz="3600" kern="1200" noProof="0" dirty="0"/>
            <a:t>Competitor</a:t>
          </a:r>
        </a:p>
      </dsp:txBody>
      <dsp:txXfrm>
        <a:off x="3837628" y="2233845"/>
        <a:ext cx="3221343" cy="720000"/>
      </dsp:txXfrm>
    </dsp:sp>
    <dsp:sp modelId="{72D006BC-B9B3-458C-9768-07D20D6CD37A}">
      <dsp:nvSpPr>
        <dsp:cNvPr id="0" name=""/>
        <dsp:cNvSpPr/>
      </dsp:nvSpPr>
      <dsp:spPr>
        <a:xfrm>
          <a:off x="8508576" y="401284"/>
          <a:ext cx="1449604" cy="144960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A8D41E0-D064-4F64-B2E2-37349575417C}">
      <dsp:nvSpPr>
        <dsp:cNvPr id="0" name=""/>
        <dsp:cNvSpPr/>
      </dsp:nvSpPr>
      <dsp:spPr>
        <a:xfrm>
          <a:off x="7622707" y="2233845"/>
          <a:ext cx="322134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100000"/>
            </a:lnSpc>
            <a:spcBef>
              <a:spcPct val="0"/>
            </a:spcBef>
            <a:spcAft>
              <a:spcPct val="35000"/>
            </a:spcAft>
            <a:buNone/>
          </a:pPr>
          <a:r>
            <a:rPr lang="en-US" sz="3600" kern="1200" noProof="0" dirty="0"/>
            <a:t>Market</a:t>
          </a:r>
        </a:p>
      </dsp:txBody>
      <dsp:txXfrm>
        <a:off x="7622707" y="2233845"/>
        <a:ext cx="3221343"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D4558D-159A-47DE-A94F-521C32D12BF0}">
      <dsp:nvSpPr>
        <dsp:cNvPr id="0" name=""/>
        <dsp:cNvSpPr/>
      </dsp:nvSpPr>
      <dsp:spPr>
        <a:xfrm>
          <a:off x="2759257" y="248"/>
          <a:ext cx="2227831" cy="2227831"/>
        </a:xfrm>
        <a:prstGeom prst="downArrow">
          <a:avLst>
            <a:gd name="adj1" fmla="val 50000"/>
            <a:gd name="adj2" fmla="val 35000"/>
          </a:avLst>
        </a:prstGeom>
        <a:gradFill rotWithShape="0">
          <a:gsLst>
            <a:gs pos="0">
              <a:schemeClr val="accent5">
                <a:hueOff val="0"/>
                <a:satOff val="0"/>
                <a:lumOff val="0"/>
                <a:alphaOff val="0"/>
                <a:tint val="98000"/>
                <a:lumMod val="114000"/>
              </a:schemeClr>
            </a:gs>
            <a:gs pos="100000">
              <a:schemeClr val="accent5">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kern="1200" dirty="0"/>
            <a:t>Better Sales</a:t>
          </a:r>
        </a:p>
      </dsp:txBody>
      <dsp:txXfrm>
        <a:off x="3316215" y="248"/>
        <a:ext cx="1113915" cy="1837961"/>
      </dsp:txXfrm>
    </dsp:sp>
    <dsp:sp modelId="{3DCA436E-A06E-419C-933D-824314FA18DD}">
      <dsp:nvSpPr>
        <dsp:cNvPr id="0" name=""/>
        <dsp:cNvSpPr/>
      </dsp:nvSpPr>
      <dsp:spPr>
        <a:xfrm rot="4320000">
          <a:off x="4631129" y="1360242"/>
          <a:ext cx="2227831" cy="2227831"/>
        </a:xfrm>
        <a:prstGeom prst="downArrow">
          <a:avLst>
            <a:gd name="adj1" fmla="val 50000"/>
            <a:gd name="adj2" fmla="val 35000"/>
          </a:avLst>
        </a:prstGeom>
        <a:gradFill rotWithShape="0">
          <a:gsLst>
            <a:gs pos="0">
              <a:schemeClr val="accent5">
                <a:hueOff val="1559309"/>
                <a:satOff val="-1003"/>
                <a:lumOff val="686"/>
                <a:alphaOff val="0"/>
                <a:tint val="98000"/>
                <a:lumMod val="114000"/>
              </a:schemeClr>
            </a:gs>
            <a:gs pos="100000">
              <a:schemeClr val="accent5">
                <a:hueOff val="1559309"/>
                <a:satOff val="-1003"/>
                <a:lumOff val="686"/>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kern="1200" dirty="0"/>
            <a:t>Quicker Responses</a:t>
          </a:r>
        </a:p>
      </dsp:txBody>
      <dsp:txXfrm rot="-5400000">
        <a:off x="5011458" y="1856962"/>
        <a:ext cx="1837961" cy="1113915"/>
      </dsp:txXfrm>
    </dsp:sp>
    <dsp:sp modelId="{41603B25-B9A7-46D0-887C-18FC2BCE93AA}">
      <dsp:nvSpPr>
        <dsp:cNvPr id="0" name=""/>
        <dsp:cNvSpPr/>
      </dsp:nvSpPr>
      <dsp:spPr>
        <a:xfrm rot="8640000">
          <a:off x="3916138" y="3560759"/>
          <a:ext cx="2227831" cy="2227831"/>
        </a:xfrm>
        <a:prstGeom prst="downArrow">
          <a:avLst>
            <a:gd name="adj1" fmla="val 50000"/>
            <a:gd name="adj2" fmla="val 35000"/>
          </a:avLst>
        </a:prstGeom>
        <a:gradFill rotWithShape="0">
          <a:gsLst>
            <a:gs pos="0">
              <a:schemeClr val="accent5">
                <a:hueOff val="3118619"/>
                <a:satOff val="-2006"/>
                <a:lumOff val="1372"/>
                <a:alphaOff val="0"/>
                <a:tint val="98000"/>
                <a:lumMod val="114000"/>
              </a:schemeClr>
            </a:gs>
            <a:gs pos="100000">
              <a:schemeClr val="accent5">
                <a:hueOff val="3118619"/>
                <a:satOff val="-2006"/>
                <a:lumOff val="1372"/>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kern="1200" dirty="0"/>
            <a:t>Better Customers</a:t>
          </a:r>
        </a:p>
      </dsp:txBody>
      <dsp:txXfrm rot="10800000">
        <a:off x="4587676" y="3913400"/>
        <a:ext cx="1113915" cy="1837961"/>
      </dsp:txXfrm>
    </dsp:sp>
    <dsp:sp modelId="{03A77CC1-2883-44E9-A927-23D8D86A498B}">
      <dsp:nvSpPr>
        <dsp:cNvPr id="0" name=""/>
        <dsp:cNvSpPr/>
      </dsp:nvSpPr>
      <dsp:spPr>
        <a:xfrm rot="12960000">
          <a:off x="1602377" y="3560759"/>
          <a:ext cx="2227831" cy="2227831"/>
        </a:xfrm>
        <a:prstGeom prst="downArrow">
          <a:avLst>
            <a:gd name="adj1" fmla="val 50000"/>
            <a:gd name="adj2" fmla="val 35000"/>
          </a:avLst>
        </a:prstGeom>
        <a:gradFill rotWithShape="0">
          <a:gsLst>
            <a:gs pos="0">
              <a:schemeClr val="accent5">
                <a:hueOff val="4677928"/>
                <a:satOff val="-3010"/>
                <a:lumOff val="2058"/>
                <a:alphaOff val="0"/>
                <a:tint val="98000"/>
                <a:lumMod val="114000"/>
              </a:schemeClr>
            </a:gs>
            <a:gs pos="100000">
              <a:schemeClr val="accent5">
                <a:hueOff val="4677928"/>
                <a:satOff val="-3010"/>
                <a:lumOff val="2058"/>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kern="1200" dirty="0"/>
            <a:t>Better Service</a:t>
          </a:r>
        </a:p>
      </dsp:txBody>
      <dsp:txXfrm rot="10800000">
        <a:off x="2044755" y="3913400"/>
        <a:ext cx="1113915" cy="1837961"/>
      </dsp:txXfrm>
    </dsp:sp>
    <dsp:sp modelId="{AB6E8487-3FDE-4982-AEDD-44690A8ABD93}">
      <dsp:nvSpPr>
        <dsp:cNvPr id="0" name=""/>
        <dsp:cNvSpPr/>
      </dsp:nvSpPr>
      <dsp:spPr>
        <a:xfrm rot="17280000">
          <a:off x="887386" y="1360242"/>
          <a:ext cx="2227831" cy="2227831"/>
        </a:xfrm>
        <a:prstGeom prst="downArrow">
          <a:avLst>
            <a:gd name="adj1" fmla="val 50000"/>
            <a:gd name="adj2" fmla="val 35000"/>
          </a:avLst>
        </a:prstGeom>
        <a:gradFill rotWithShape="0">
          <a:gsLst>
            <a:gs pos="0">
              <a:schemeClr val="accent5">
                <a:hueOff val="6237238"/>
                <a:satOff val="-4013"/>
                <a:lumOff val="2744"/>
                <a:alphaOff val="0"/>
                <a:tint val="98000"/>
                <a:lumMod val="114000"/>
              </a:schemeClr>
            </a:gs>
            <a:gs pos="100000">
              <a:schemeClr val="accent5">
                <a:hueOff val="6237238"/>
                <a:satOff val="-4013"/>
                <a:lumOff val="2744"/>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kern="1200" dirty="0"/>
            <a:t>More Products</a:t>
          </a:r>
        </a:p>
      </dsp:txBody>
      <dsp:txXfrm rot="5400000">
        <a:off x="896927" y="1856962"/>
        <a:ext cx="1837961" cy="1113915"/>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arrow5">
  <dgm:title val=""/>
  <dgm:desc val=""/>
  <dgm:catLst>
    <dgm:cat type="relationship" pri="6000"/>
    <dgm:cat type="process" pri="31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lte" val="2">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 type="diam" refType="w" refFor="ch" refPtType="node" op="equ" fact="1.1"/>
        </dgm:constrLst>
      </dgm:if>
      <dgm:if name="Name11" axis="ch" ptType="node" func="cnt" op="equ" val="5">
        <dgm:constrLst>
          <dgm:constr type="primFontSz" for="ch" ptType="node" op="equ" val="65"/>
          <dgm:constr type="w" for="ch" ptType="node" refType="w"/>
          <dgm:constr type="h" for="ch" ptType="node" refType="w" refFor="ch" refPtType="node" op="equ"/>
          <dgm:constr type="sibSp" refType="w" refFor="ch" refPtType="node" fact="-0.2"/>
          <dgm:constr type="sibSp" refType="h" op="lte" fact="0.1"/>
        </dgm:constrLst>
      </dgm:if>
      <dgm:if name="Name12" axis="ch" ptType="node" func="cnt" op="equ" val="6">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3" axis="ch" ptType="node" func="cnt" op="equ" val="7">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4" axis="ch" ptType="node" func="cnt" op="equ" val="8">
        <dgm:constrLst>
          <dgm:constr type="primFontSz" for="ch" ptType="node" op="equ" val="65"/>
          <dgm:constr type="w" for="ch" ptType="node" refType="w"/>
          <dgm:constr type="h" for="ch" ptType="node" refType="w" refFor="ch" refPtType="node" op="equ"/>
          <dgm:constr type="sibSp"/>
          <dgm:constr type="sibSp" refType="h" op="lte" fact="0.1"/>
        </dgm:constrLst>
      </dgm:if>
      <dgm:if name="Name15" axis="ch" ptType="node" func="cnt" op="gte" val="9">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else name="Name16">
        <dgm:constrLst>
          <dgm:constr type="primFontSz" for="ch" ptType="node" op="equ" val="65"/>
          <dgm:constr type="w" for="ch" ptType="node" refType="w"/>
          <dgm:constr type="h" for="ch" ptType="node" refType="w" refFor="ch" refPtType="node" op="equ"/>
          <dgm:constr type="sibSp" refType="w" refFor="ch" refPtType="node" fact="-0.35"/>
        </dgm:constrLst>
      </dgm:else>
    </dgm:choose>
    <dgm:ruleLst/>
    <dgm:forEach name="Name17" axis="ch" ptType="node">
      <dgm:layoutNode name="arrow">
        <dgm:varLst>
          <dgm:bulletEnabled val="1"/>
        </dgm:varLst>
        <dgm:alg type="tx"/>
        <dgm:shape xmlns:r="http://schemas.openxmlformats.org/officeDocument/2006/relationships" type="downArrow" r:blip="">
          <dgm:adjLst>
            <dgm:adj idx="2" val="0.35"/>
          </dgm:adjLst>
        </dgm:shape>
        <dgm:presOf axis="desOrSelf" ptType="node"/>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C290E50-D3EA-4329-AA5F-AF5A5C575D8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6112D18-5CEB-46F3-924F-E35464AAA36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E35D1AD-E24C-4E82-BC85-28527A42DCE7}" type="datetimeFigureOut">
              <a:rPr lang="en-US" smtClean="0"/>
              <a:t>10/24/2024</a:t>
            </a:fld>
            <a:endParaRPr lang="en-US" dirty="0"/>
          </a:p>
        </p:txBody>
      </p:sp>
      <p:sp>
        <p:nvSpPr>
          <p:cNvPr id="4" name="Footer Placeholder 3">
            <a:extLst>
              <a:ext uri="{FF2B5EF4-FFF2-40B4-BE49-F238E27FC236}">
                <a16:creationId xmlns:a16="http://schemas.microsoft.com/office/drawing/2014/main" id="{EB8FC0ED-2712-4B69-9F16-123F02DBF54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2CBD00C-2269-4424-828A-8D893B52266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70B3793-D85E-4082-925C-FAA1A2B27276}" type="slidenum">
              <a:rPr lang="en-US" smtClean="0"/>
              <a:t>‹#›</a:t>
            </a:fld>
            <a:endParaRPr lang="en-US" dirty="0"/>
          </a:p>
        </p:txBody>
      </p:sp>
    </p:spTree>
    <p:extLst>
      <p:ext uri="{BB962C8B-B14F-4D97-AF65-F5344CB8AC3E}">
        <p14:creationId xmlns:p14="http://schemas.microsoft.com/office/powerpoint/2010/main" val="22338639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55EA34-3951-4B6D-8DDD-B157CE00471C}" type="datetimeFigureOut">
              <a:rPr lang="en-US" smtClean="0"/>
              <a:t>10/24/2024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B3E965-974B-498D-B360-83DD1F9DEB55}" type="slidenum">
              <a:rPr lang="en-US" smtClean="0"/>
              <a:t>‹#›</a:t>
            </a:fld>
            <a:endParaRPr lang="en-US" dirty="0"/>
          </a:p>
        </p:txBody>
      </p:sp>
    </p:spTree>
    <p:extLst>
      <p:ext uri="{BB962C8B-B14F-4D97-AF65-F5344CB8AC3E}">
        <p14:creationId xmlns:p14="http://schemas.microsoft.com/office/powerpoint/2010/main" val="23836367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B3E965-974B-498D-B360-83DD1F9DEB55}" type="slidenum">
              <a:rPr lang="en-US" smtClean="0"/>
              <a:t>1</a:t>
            </a:fld>
            <a:endParaRPr lang="en-US" dirty="0"/>
          </a:p>
        </p:txBody>
      </p:sp>
    </p:spTree>
    <p:extLst>
      <p:ext uri="{BB962C8B-B14F-4D97-AF65-F5344CB8AC3E}">
        <p14:creationId xmlns:p14="http://schemas.microsoft.com/office/powerpoint/2010/main" val="22896522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B3E965-974B-498D-B360-83DD1F9DEB55}" type="slidenum">
              <a:rPr lang="en-US" smtClean="0"/>
              <a:t>8</a:t>
            </a:fld>
            <a:endParaRPr lang="en-US" dirty="0"/>
          </a:p>
        </p:txBody>
      </p:sp>
    </p:spTree>
    <p:extLst>
      <p:ext uri="{BB962C8B-B14F-4D97-AF65-F5344CB8AC3E}">
        <p14:creationId xmlns:p14="http://schemas.microsoft.com/office/powerpoint/2010/main" val="23894122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B3E965-974B-498D-B360-83DD1F9DEB55}" type="slidenum">
              <a:rPr lang="en-US" smtClean="0"/>
              <a:t>9</a:t>
            </a:fld>
            <a:endParaRPr lang="en-US" dirty="0"/>
          </a:p>
        </p:txBody>
      </p:sp>
    </p:spTree>
    <p:extLst>
      <p:ext uri="{BB962C8B-B14F-4D97-AF65-F5344CB8AC3E}">
        <p14:creationId xmlns:p14="http://schemas.microsoft.com/office/powerpoint/2010/main" val="36646584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B3E965-974B-498D-B360-83DD1F9DEB55}" type="slidenum">
              <a:rPr lang="en-US" smtClean="0"/>
              <a:t>20</a:t>
            </a:fld>
            <a:endParaRPr lang="en-US" dirty="0"/>
          </a:p>
        </p:txBody>
      </p:sp>
    </p:spTree>
    <p:extLst>
      <p:ext uri="{BB962C8B-B14F-4D97-AF65-F5344CB8AC3E}">
        <p14:creationId xmlns:p14="http://schemas.microsoft.com/office/powerpoint/2010/main" val="2935861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B3E965-974B-498D-B360-83DD1F9DEB55}" type="slidenum">
              <a:rPr lang="en-US" smtClean="0"/>
              <a:t>21</a:t>
            </a:fld>
            <a:endParaRPr lang="en-US" dirty="0"/>
          </a:p>
        </p:txBody>
      </p:sp>
    </p:spTree>
    <p:extLst>
      <p:ext uri="{BB962C8B-B14F-4D97-AF65-F5344CB8AC3E}">
        <p14:creationId xmlns:p14="http://schemas.microsoft.com/office/powerpoint/2010/main" val="24526429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noProof="0" smtClean="0"/>
              <a:t>10/24/2024</a:t>
            </a:fld>
            <a:endParaRPr lang="en-US" noProof="0" dirty="0"/>
          </a:p>
        </p:txBody>
      </p:sp>
      <p:sp>
        <p:nvSpPr>
          <p:cNvPr id="5" name="Footer Placeholder 4"/>
          <p:cNvSpPr>
            <a:spLocks noGrp="1"/>
          </p:cNvSpPr>
          <p:nvPr>
            <p:ph type="ftr" sz="quarter" idx="11"/>
          </p:nvPr>
        </p:nvSpPr>
        <p:spPr/>
        <p:txBody>
          <a:bodyPr/>
          <a:lstStyle/>
          <a:p>
            <a:r>
              <a:rPr lang="en-US" noProof="0"/>
              <a:t>
              </a:t>
            </a:r>
            <a:endParaRPr lang="en-US" noProof="0" dirty="0"/>
          </a:p>
        </p:txBody>
      </p:sp>
      <p:sp>
        <p:nvSpPr>
          <p:cNvPr id="6" name="Slide Number Placeholder 5"/>
          <p:cNvSpPr>
            <a:spLocks noGrp="1"/>
          </p:cNvSpPr>
          <p:nvPr>
            <p:ph type="sldNum" sz="quarter" idx="12"/>
          </p:nvPr>
        </p:nvSpPr>
        <p:spPr/>
        <p:txBody>
          <a:bodyPr/>
          <a:lstStyle/>
          <a:p>
            <a:fld id="{6D22F896-40B5-4ADD-8801-0D06FADFA095}" type="slidenum">
              <a:rPr lang="en-US" noProof="0" smtClean="0"/>
              <a:t>‹#›</a:t>
            </a:fld>
            <a:endParaRPr lang="en-US" noProof="0" dirty="0"/>
          </a:p>
        </p:txBody>
      </p:sp>
    </p:spTree>
    <p:extLst>
      <p:ext uri="{BB962C8B-B14F-4D97-AF65-F5344CB8AC3E}">
        <p14:creationId xmlns:p14="http://schemas.microsoft.com/office/powerpoint/2010/main" val="10805596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CBC1C18-307B-4F68-A007-B5B542270E8D}" type="datetimeFigureOut">
              <a:rPr lang="en-US" noProof="0" smtClean="0"/>
              <a:t>10/24/2024</a:t>
            </a:fld>
            <a:endParaRPr lang="en-US" noProof="0" dirty="0"/>
          </a:p>
        </p:txBody>
      </p:sp>
      <p:sp>
        <p:nvSpPr>
          <p:cNvPr id="6" name="Footer Placeholder 5"/>
          <p:cNvSpPr>
            <a:spLocks noGrp="1"/>
          </p:cNvSpPr>
          <p:nvPr>
            <p:ph type="ftr" sz="quarter" idx="11"/>
          </p:nvPr>
        </p:nvSpPr>
        <p:spPr/>
        <p:txBody>
          <a:bodyPr/>
          <a:lstStyle/>
          <a:p>
            <a:r>
              <a:rPr lang="en-US" noProof="0"/>
              <a:t>
              </a:t>
            </a:r>
            <a:endParaRPr lang="en-US" noProof="0" dirty="0"/>
          </a:p>
        </p:txBody>
      </p:sp>
      <p:sp>
        <p:nvSpPr>
          <p:cNvPr id="7" name="Slide Number Placeholder 6"/>
          <p:cNvSpPr>
            <a:spLocks noGrp="1"/>
          </p:cNvSpPr>
          <p:nvPr>
            <p:ph type="sldNum" sz="quarter" idx="12"/>
          </p:nvPr>
        </p:nvSpPr>
        <p:spPr/>
        <p:txBody>
          <a:bodyPr/>
          <a:lstStyle/>
          <a:p>
            <a:fld id="{6D22F896-40B5-4ADD-8801-0D06FADFA095}" type="slidenum">
              <a:rPr lang="en-US" noProof="0" smtClean="0"/>
              <a:pPr/>
              <a:t>‹#›</a:t>
            </a:fld>
            <a:endParaRPr lang="en-US" noProof="0" dirty="0"/>
          </a:p>
        </p:txBody>
      </p:sp>
    </p:spTree>
    <p:extLst>
      <p:ext uri="{BB962C8B-B14F-4D97-AF65-F5344CB8AC3E}">
        <p14:creationId xmlns:p14="http://schemas.microsoft.com/office/powerpoint/2010/main" val="396788267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CBC1C18-307B-4F68-A007-B5B542270E8D}" type="datetimeFigureOut">
              <a:rPr lang="en-US" noProof="0" smtClean="0"/>
              <a:t>10/24/2024</a:t>
            </a:fld>
            <a:endParaRPr lang="en-US" noProof="0" dirty="0"/>
          </a:p>
        </p:txBody>
      </p:sp>
      <p:sp>
        <p:nvSpPr>
          <p:cNvPr id="5" name="Footer Placeholder 4"/>
          <p:cNvSpPr>
            <a:spLocks noGrp="1"/>
          </p:cNvSpPr>
          <p:nvPr>
            <p:ph type="ftr" sz="quarter" idx="11"/>
          </p:nvPr>
        </p:nvSpPr>
        <p:spPr/>
        <p:txBody>
          <a:bodyPr/>
          <a:lstStyle/>
          <a:p>
            <a:r>
              <a:rPr lang="en-US" noProof="0"/>
              <a:t>
              </a:t>
            </a:r>
            <a:endParaRPr lang="en-US" noProof="0" dirty="0"/>
          </a:p>
        </p:txBody>
      </p:sp>
      <p:sp>
        <p:nvSpPr>
          <p:cNvPr id="6" name="Slide Number Placeholder 5"/>
          <p:cNvSpPr>
            <a:spLocks noGrp="1"/>
          </p:cNvSpPr>
          <p:nvPr>
            <p:ph type="sldNum" sz="quarter" idx="12"/>
          </p:nvPr>
        </p:nvSpPr>
        <p:spPr/>
        <p:txBody>
          <a:bodyPr/>
          <a:lstStyle/>
          <a:p>
            <a:fld id="{6D22F896-40B5-4ADD-8801-0D06FADFA095}" type="slidenum">
              <a:rPr lang="en-US" noProof="0" smtClean="0"/>
              <a:pPr/>
              <a:t>‹#›</a:t>
            </a:fld>
            <a:endParaRPr lang="en-US" noProof="0" dirty="0"/>
          </a:p>
        </p:txBody>
      </p:sp>
    </p:spTree>
    <p:extLst>
      <p:ext uri="{BB962C8B-B14F-4D97-AF65-F5344CB8AC3E}">
        <p14:creationId xmlns:p14="http://schemas.microsoft.com/office/powerpoint/2010/main" val="372382233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CBC1C18-307B-4F68-A007-B5B542270E8D}" type="datetimeFigureOut">
              <a:rPr lang="en-US" noProof="0" smtClean="0"/>
              <a:t>10/24/2024</a:t>
            </a:fld>
            <a:endParaRPr lang="en-US" noProof="0" dirty="0"/>
          </a:p>
        </p:txBody>
      </p:sp>
      <p:sp>
        <p:nvSpPr>
          <p:cNvPr id="5" name="Footer Placeholder 4"/>
          <p:cNvSpPr>
            <a:spLocks noGrp="1"/>
          </p:cNvSpPr>
          <p:nvPr>
            <p:ph type="ftr" sz="quarter" idx="11"/>
          </p:nvPr>
        </p:nvSpPr>
        <p:spPr/>
        <p:txBody>
          <a:bodyPr/>
          <a:lstStyle/>
          <a:p>
            <a:r>
              <a:rPr lang="en-US" noProof="0"/>
              <a:t>
              </a:t>
            </a:r>
            <a:endParaRPr lang="en-US" noProof="0" dirty="0"/>
          </a:p>
        </p:txBody>
      </p:sp>
      <p:sp>
        <p:nvSpPr>
          <p:cNvPr id="6" name="Slide Number Placeholder 5"/>
          <p:cNvSpPr>
            <a:spLocks noGrp="1"/>
          </p:cNvSpPr>
          <p:nvPr>
            <p:ph type="sldNum" sz="quarter" idx="12"/>
          </p:nvPr>
        </p:nvSpPr>
        <p:spPr/>
        <p:txBody>
          <a:bodyPr/>
          <a:lstStyle/>
          <a:p>
            <a:fld id="{6D22F896-40B5-4ADD-8801-0D06FADFA095}" type="slidenum">
              <a:rPr lang="en-US" noProof="0" smtClean="0"/>
              <a:pPr/>
              <a:t>‹#›</a:t>
            </a:fld>
            <a:endParaRPr lang="en-US" noProof="0"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1537176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BC1C18-307B-4F68-A007-B5B542270E8D}" type="datetimeFigureOut">
              <a:rPr lang="en-US" noProof="0" smtClean="0"/>
              <a:t>10/24/2024</a:t>
            </a:fld>
            <a:endParaRPr lang="en-US" noProof="0" dirty="0"/>
          </a:p>
        </p:txBody>
      </p:sp>
      <p:sp>
        <p:nvSpPr>
          <p:cNvPr id="5" name="Footer Placeholder 4"/>
          <p:cNvSpPr>
            <a:spLocks noGrp="1"/>
          </p:cNvSpPr>
          <p:nvPr>
            <p:ph type="ftr" sz="quarter" idx="11"/>
          </p:nvPr>
        </p:nvSpPr>
        <p:spPr/>
        <p:txBody>
          <a:bodyPr/>
          <a:lstStyle/>
          <a:p>
            <a:r>
              <a:rPr lang="en-US" noProof="0"/>
              <a:t>
              </a:t>
            </a:r>
            <a:endParaRPr lang="en-US" noProof="0" dirty="0"/>
          </a:p>
        </p:txBody>
      </p:sp>
      <p:sp>
        <p:nvSpPr>
          <p:cNvPr id="6" name="Slide Number Placeholder 5"/>
          <p:cNvSpPr>
            <a:spLocks noGrp="1"/>
          </p:cNvSpPr>
          <p:nvPr>
            <p:ph type="sldNum" sz="quarter" idx="12"/>
          </p:nvPr>
        </p:nvSpPr>
        <p:spPr/>
        <p:txBody>
          <a:bodyPr/>
          <a:lstStyle/>
          <a:p>
            <a:fld id="{6D22F896-40B5-4ADD-8801-0D06FADFA095}" type="slidenum">
              <a:rPr lang="en-US" noProof="0" smtClean="0"/>
              <a:pPr/>
              <a:t>‹#›</a:t>
            </a:fld>
            <a:endParaRPr lang="en-US" noProof="0" dirty="0"/>
          </a:p>
        </p:txBody>
      </p:sp>
    </p:spTree>
    <p:extLst>
      <p:ext uri="{BB962C8B-B14F-4D97-AF65-F5344CB8AC3E}">
        <p14:creationId xmlns:p14="http://schemas.microsoft.com/office/powerpoint/2010/main" val="323211704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CBC1C18-307B-4F68-A007-B5B542270E8D}" type="datetimeFigureOut">
              <a:rPr lang="en-US" noProof="0" smtClean="0"/>
              <a:t>10/24/2024</a:t>
            </a:fld>
            <a:endParaRPr lang="en-US" noProof="0" dirty="0"/>
          </a:p>
        </p:txBody>
      </p:sp>
      <p:sp>
        <p:nvSpPr>
          <p:cNvPr id="4" name="Footer Placeholder 4"/>
          <p:cNvSpPr>
            <a:spLocks noGrp="1"/>
          </p:cNvSpPr>
          <p:nvPr>
            <p:ph type="ftr" sz="quarter" idx="11"/>
          </p:nvPr>
        </p:nvSpPr>
        <p:spPr/>
        <p:txBody>
          <a:bodyPr/>
          <a:lstStyle/>
          <a:p>
            <a:r>
              <a:rPr lang="en-US" noProof="0"/>
              <a:t>
              </a:t>
            </a:r>
            <a:endParaRPr lang="en-US" noProof="0" dirty="0"/>
          </a:p>
        </p:txBody>
      </p:sp>
      <p:sp>
        <p:nvSpPr>
          <p:cNvPr id="6" name="Slide Number Placeholder 5"/>
          <p:cNvSpPr>
            <a:spLocks noGrp="1"/>
          </p:cNvSpPr>
          <p:nvPr>
            <p:ph type="sldNum" sz="quarter" idx="12"/>
          </p:nvPr>
        </p:nvSpPr>
        <p:spPr/>
        <p:txBody>
          <a:bodyPr/>
          <a:lstStyle/>
          <a:p>
            <a:fld id="{6D22F896-40B5-4ADD-8801-0D06FADFA095}" type="slidenum">
              <a:rPr lang="en-US" noProof="0" smtClean="0"/>
              <a:pPr/>
              <a:t>‹#›</a:t>
            </a:fld>
            <a:endParaRPr lang="en-US" noProof="0" dirty="0"/>
          </a:p>
        </p:txBody>
      </p:sp>
    </p:spTree>
    <p:extLst>
      <p:ext uri="{BB962C8B-B14F-4D97-AF65-F5344CB8AC3E}">
        <p14:creationId xmlns:p14="http://schemas.microsoft.com/office/powerpoint/2010/main" val="386176228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CBC1C18-307B-4F68-A007-B5B542270E8D}" type="datetimeFigureOut">
              <a:rPr lang="en-US" noProof="0" smtClean="0"/>
              <a:t>10/24/2024</a:t>
            </a:fld>
            <a:endParaRPr lang="en-US" noProof="0" dirty="0"/>
          </a:p>
        </p:txBody>
      </p:sp>
      <p:sp>
        <p:nvSpPr>
          <p:cNvPr id="4" name="Footer Placeholder 4"/>
          <p:cNvSpPr>
            <a:spLocks noGrp="1"/>
          </p:cNvSpPr>
          <p:nvPr>
            <p:ph type="ftr" sz="quarter" idx="11"/>
          </p:nvPr>
        </p:nvSpPr>
        <p:spPr/>
        <p:txBody>
          <a:bodyPr/>
          <a:lstStyle/>
          <a:p>
            <a:r>
              <a:rPr lang="en-US" noProof="0"/>
              <a:t>
              </a:t>
            </a:r>
            <a:endParaRPr lang="en-US" noProof="0" dirty="0"/>
          </a:p>
        </p:txBody>
      </p:sp>
      <p:sp>
        <p:nvSpPr>
          <p:cNvPr id="6" name="Slide Number Placeholder 5"/>
          <p:cNvSpPr>
            <a:spLocks noGrp="1"/>
          </p:cNvSpPr>
          <p:nvPr>
            <p:ph type="sldNum" sz="quarter" idx="12"/>
          </p:nvPr>
        </p:nvSpPr>
        <p:spPr/>
        <p:txBody>
          <a:bodyPr/>
          <a:lstStyle/>
          <a:p>
            <a:fld id="{6D22F896-40B5-4ADD-8801-0D06FADFA095}" type="slidenum">
              <a:rPr lang="en-US" noProof="0" smtClean="0"/>
              <a:pPr/>
              <a:t>‹#›</a:t>
            </a:fld>
            <a:endParaRPr lang="en-US" noProof="0" dirty="0"/>
          </a:p>
        </p:txBody>
      </p:sp>
    </p:spTree>
    <p:extLst>
      <p:ext uri="{BB962C8B-B14F-4D97-AF65-F5344CB8AC3E}">
        <p14:creationId xmlns:p14="http://schemas.microsoft.com/office/powerpoint/2010/main" val="1685526549"/>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smtClean="0"/>
              <a:t>10/24/2024</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022475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smtClean="0"/>
              <a:t>10/24/2024</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34944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97D162C4-EDD9-4389-A98B-B87ECEA2A816}" type="datetimeFigureOut">
              <a:rPr lang="en-US" noProof="0" smtClean="0"/>
              <a:t>10/24/2024</a:t>
            </a:fld>
            <a:endParaRPr lang="en-US" noProof="0" dirty="0"/>
          </a:p>
        </p:txBody>
      </p:sp>
      <p:sp>
        <p:nvSpPr>
          <p:cNvPr id="5" name="Footer Placeholder 4"/>
          <p:cNvSpPr>
            <a:spLocks noGrp="1"/>
          </p:cNvSpPr>
          <p:nvPr>
            <p:ph type="ftr" sz="quarter" idx="11"/>
          </p:nvPr>
        </p:nvSpPr>
        <p:spPr/>
        <p:txBody>
          <a:bodyPr/>
          <a:lstStyle/>
          <a:p>
            <a:r>
              <a:rPr lang="en-US" noProof="0"/>
              <a:t>
              </a:t>
            </a:r>
            <a:endParaRPr lang="en-US" noProof="0" dirty="0"/>
          </a:p>
        </p:txBody>
      </p:sp>
      <p:sp>
        <p:nvSpPr>
          <p:cNvPr id="6" name="Slide Number Placeholder 5"/>
          <p:cNvSpPr>
            <a:spLocks noGrp="1"/>
          </p:cNvSpPr>
          <p:nvPr>
            <p:ph type="sldNum" sz="quarter" idx="12"/>
          </p:nvPr>
        </p:nvSpPr>
        <p:spPr/>
        <p:txBody>
          <a:bodyPr/>
          <a:lstStyle/>
          <a:p>
            <a:fld id="{6D22F896-40B5-4ADD-8801-0D06FADFA095}" type="slidenum">
              <a:rPr lang="en-US" noProof="0" smtClean="0"/>
              <a:t>‹#›</a:t>
            </a:fld>
            <a:endParaRPr lang="en-US" noProof="0" dirty="0"/>
          </a:p>
        </p:txBody>
      </p:sp>
    </p:spTree>
    <p:extLst>
      <p:ext uri="{BB962C8B-B14F-4D97-AF65-F5344CB8AC3E}">
        <p14:creationId xmlns:p14="http://schemas.microsoft.com/office/powerpoint/2010/main" val="4170231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5059C3-6A89-4494-99FF-5A4D6FFD50EB}" type="datetimeFigureOut">
              <a:rPr lang="en-US" noProof="0" smtClean="0"/>
              <a:t>10/24/2024</a:t>
            </a:fld>
            <a:endParaRPr lang="en-US" noProof="0" dirty="0"/>
          </a:p>
        </p:txBody>
      </p:sp>
      <p:sp>
        <p:nvSpPr>
          <p:cNvPr id="5" name="Footer Placeholder 4"/>
          <p:cNvSpPr>
            <a:spLocks noGrp="1"/>
          </p:cNvSpPr>
          <p:nvPr>
            <p:ph type="ftr" sz="quarter" idx="11"/>
          </p:nvPr>
        </p:nvSpPr>
        <p:spPr/>
        <p:txBody>
          <a:bodyPr/>
          <a:lstStyle/>
          <a:p>
            <a:r>
              <a:rPr lang="en-US" noProof="0"/>
              <a:t>
              </a:t>
            </a:r>
            <a:endParaRPr lang="en-US" noProof="0" dirty="0"/>
          </a:p>
        </p:txBody>
      </p:sp>
      <p:sp>
        <p:nvSpPr>
          <p:cNvPr id="6" name="Slide Number Placeholder 5"/>
          <p:cNvSpPr>
            <a:spLocks noGrp="1"/>
          </p:cNvSpPr>
          <p:nvPr>
            <p:ph type="sldNum" sz="quarter" idx="12"/>
          </p:nvPr>
        </p:nvSpPr>
        <p:spPr/>
        <p:txBody>
          <a:bodyPr/>
          <a:lstStyle/>
          <a:p>
            <a:fld id="{6D22F896-40B5-4ADD-8801-0D06FADFA095}" type="slidenum">
              <a:rPr lang="en-US" noProof="0" smtClean="0"/>
              <a:t>‹#›</a:t>
            </a:fld>
            <a:endParaRPr lang="en-US" noProof="0" dirty="0"/>
          </a:p>
        </p:txBody>
      </p:sp>
    </p:spTree>
    <p:extLst>
      <p:ext uri="{BB962C8B-B14F-4D97-AF65-F5344CB8AC3E}">
        <p14:creationId xmlns:p14="http://schemas.microsoft.com/office/powerpoint/2010/main" val="21541157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noProof="0" smtClean="0"/>
              <a:t>10/24/2024</a:t>
            </a:fld>
            <a:endParaRPr lang="en-US" noProof="0" dirty="0"/>
          </a:p>
        </p:txBody>
      </p:sp>
      <p:sp>
        <p:nvSpPr>
          <p:cNvPr id="6" name="Footer Placeholder 5"/>
          <p:cNvSpPr>
            <a:spLocks noGrp="1"/>
          </p:cNvSpPr>
          <p:nvPr>
            <p:ph type="ftr" sz="quarter" idx="11"/>
          </p:nvPr>
        </p:nvSpPr>
        <p:spPr/>
        <p:txBody>
          <a:bodyPr/>
          <a:lstStyle/>
          <a:p>
            <a:r>
              <a:rPr lang="en-US" noProof="0"/>
              <a:t>
              </a:t>
            </a:r>
            <a:endParaRPr lang="en-US" noProof="0" dirty="0"/>
          </a:p>
        </p:txBody>
      </p:sp>
      <p:sp>
        <p:nvSpPr>
          <p:cNvPr id="7" name="Slide Number Placeholder 6"/>
          <p:cNvSpPr>
            <a:spLocks noGrp="1"/>
          </p:cNvSpPr>
          <p:nvPr>
            <p:ph type="sldNum" sz="quarter" idx="12"/>
          </p:nvPr>
        </p:nvSpPr>
        <p:spPr/>
        <p:txBody>
          <a:bodyPr/>
          <a:lstStyle/>
          <a:p>
            <a:fld id="{6D22F896-40B5-4ADD-8801-0D06FADFA095}" type="slidenum">
              <a:rPr lang="en-US" noProof="0" smtClean="0"/>
              <a:t>‹#›</a:t>
            </a:fld>
            <a:endParaRPr lang="en-US" noProof="0" dirty="0"/>
          </a:p>
        </p:txBody>
      </p:sp>
    </p:spTree>
    <p:extLst>
      <p:ext uri="{BB962C8B-B14F-4D97-AF65-F5344CB8AC3E}">
        <p14:creationId xmlns:p14="http://schemas.microsoft.com/office/powerpoint/2010/main" val="35405332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smtClean="0"/>
              <a:t>10/24/2024</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768956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FAF3416-4057-4DAA-829D-4CA07428D088}" type="datetimeFigureOut">
              <a:rPr lang="en-US" smtClean="0"/>
              <a:t>10/24/2024</a:t>
            </a:fld>
            <a:endParaRPr lang="en-US" dirty="0"/>
          </a:p>
        </p:txBody>
      </p:sp>
      <p:sp>
        <p:nvSpPr>
          <p:cNvPr id="5" name="Footer Placeholder 3"/>
          <p:cNvSpPr>
            <a:spLocks noGrp="1"/>
          </p:cNvSpPr>
          <p:nvPr>
            <p:ph type="ftr" sz="quarter" idx="11"/>
          </p:nvPr>
        </p:nvSpPr>
        <p:spPr/>
        <p:txBody>
          <a:bodyPr/>
          <a:lstStyle/>
          <a:p>
            <a:r>
              <a:rPr lang="en-US"/>
              <a:t>
              </a:t>
            </a:r>
            <a:endParaRPr lang="en-US" dirty="0"/>
          </a:p>
        </p:txBody>
      </p:sp>
      <p:sp>
        <p:nvSpPr>
          <p:cNvPr id="6"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243068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21D9284-D300-4297-87F7-E791DCC15DB1}" type="datetimeFigureOut">
              <a:rPr lang="en-US" smtClean="0"/>
              <a:t>10/24/2024</a:t>
            </a:fld>
            <a:endParaRPr lang="en-US" dirty="0"/>
          </a:p>
        </p:txBody>
      </p:sp>
      <p:sp>
        <p:nvSpPr>
          <p:cNvPr id="5" name="Footer Placeholder 2"/>
          <p:cNvSpPr>
            <a:spLocks noGrp="1"/>
          </p:cNvSpPr>
          <p:nvPr>
            <p:ph type="ftr" sz="quarter" idx="11"/>
          </p:nvPr>
        </p:nvSpPr>
        <p:spPr/>
        <p:txBody>
          <a:bodyPr/>
          <a:lstStyle/>
          <a:p>
            <a:r>
              <a:rPr lang="en-US"/>
              <a:t>
              </a:t>
            </a:r>
            <a:endParaRPr lang="en-US" dirty="0"/>
          </a:p>
        </p:txBody>
      </p:sp>
      <p:sp>
        <p:nvSpPr>
          <p:cNvPr id="6"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192377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37D525BB-DA17-4BA0-B3C8-3AC3ABC827E6}" type="datetimeFigureOut">
              <a:rPr lang="en-US" smtClean="0"/>
              <a:t>10/24/2024</a:t>
            </a:fld>
            <a:endParaRPr lang="en-US" dirty="0"/>
          </a:p>
        </p:txBody>
      </p:sp>
      <p:sp>
        <p:nvSpPr>
          <p:cNvPr id="5" name="Footer Placeholder 5"/>
          <p:cNvSpPr>
            <a:spLocks noGrp="1"/>
          </p:cNvSpPr>
          <p:nvPr>
            <p:ph type="ftr" sz="quarter" idx="11"/>
          </p:nvPr>
        </p:nvSpPr>
        <p:spPr/>
        <p:txBody>
          <a:bodyPr/>
          <a:lstStyle/>
          <a:p>
            <a:r>
              <a:rPr lang="en-US"/>
              <a:t>
              </a:t>
            </a:r>
            <a:endParaRPr lang="en-US" dirty="0"/>
          </a:p>
        </p:txBody>
      </p:sp>
      <p:sp>
        <p:nvSpPr>
          <p:cNvPr id="6"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54751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16C4C9A-3960-41CF-A4E9-2A8FB932454B}" type="datetimeFigureOut">
              <a:rPr lang="en-US" smtClean="0"/>
              <a:t>10/24/2024</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19052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CBC1C18-307B-4F68-A007-B5B542270E8D}" type="datetimeFigureOut">
              <a:rPr lang="en-US" noProof="0" smtClean="0"/>
              <a:t>10/24/2024</a:t>
            </a:fld>
            <a:endParaRPr lang="en-US" noProof="0"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r>
              <a:rPr lang="en-US" noProof="0"/>
              <a:t>
              </a:t>
            </a:r>
            <a:endParaRPr lang="en-US" noProof="0"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D22F896-40B5-4ADD-8801-0D06FADFA095}" type="slidenum">
              <a:rPr lang="en-US" noProof="0" smtClean="0"/>
              <a:pPr/>
              <a:t>‹#›</a:t>
            </a:fld>
            <a:endParaRPr lang="en-US" noProof="0" dirty="0"/>
          </a:p>
        </p:txBody>
      </p:sp>
    </p:spTree>
    <p:extLst>
      <p:ext uri="{BB962C8B-B14F-4D97-AF65-F5344CB8AC3E}">
        <p14:creationId xmlns:p14="http://schemas.microsoft.com/office/powerpoint/2010/main" val="3434449187"/>
      </p:ext>
    </p:extLst>
  </p:cSld>
  <p:clrMap bg1="dk1" tx1="lt1" bg2="dk2" tx2="lt2" accent1="accent1" accent2="accent2" accent3="accent3" accent4="accent4" accent5="accent5" accent6="accent6" hlink="hlink" folHlink="folHlink"/>
  <p:sldLayoutIdLst>
    <p:sldLayoutId id="2147484003" r:id="rId1"/>
    <p:sldLayoutId id="2147484004" r:id="rId2"/>
    <p:sldLayoutId id="2147484005" r:id="rId3"/>
    <p:sldLayoutId id="2147484006" r:id="rId4"/>
    <p:sldLayoutId id="2147484007" r:id="rId5"/>
    <p:sldLayoutId id="2147484008" r:id="rId6"/>
    <p:sldLayoutId id="2147484009" r:id="rId7"/>
    <p:sldLayoutId id="2147484010" r:id="rId8"/>
    <p:sldLayoutId id="2147484011" r:id="rId9"/>
    <p:sldLayoutId id="2147484012" r:id="rId10"/>
    <p:sldLayoutId id="2147484013" r:id="rId11"/>
    <p:sldLayoutId id="2147484014" r:id="rId12"/>
    <p:sldLayoutId id="2147484015" r:id="rId13"/>
    <p:sldLayoutId id="2147484016" r:id="rId14"/>
    <p:sldLayoutId id="2147484017" r:id="rId15"/>
    <p:sldLayoutId id="2147484018" r:id="rId16"/>
    <p:sldLayoutId id="214748401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1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 Id="rId9" Type="http://schemas.openxmlformats.org/officeDocument/2006/relationships/image" Target="../media/image46.svg"/></Relationships>
</file>

<file path=ppt/slides/_rels/slide21.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E78D6-F072-48E7-8270-20EFBDD26F36}"/>
              </a:ext>
            </a:extLst>
          </p:cNvPr>
          <p:cNvSpPr>
            <a:spLocks noGrp="1"/>
          </p:cNvSpPr>
          <p:nvPr>
            <p:ph type="ctrTitle"/>
          </p:nvPr>
        </p:nvSpPr>
        <p:spPr>
          <a:xfrm>
            <a:off x="1829494" y="2730062"/>
            <a:ext cx="9094143" cy="1297300"/>
          </a:xfrm>
          <a:prstGeom prst="rect">
            <a:avLst/>
          </a:prstGeom>
        </p:spPr>
        <p:txBody>
          <a:bodyPr lIns="0" rIns="180000">
            <a:normAutofit/>
          </a:bodyPr>
          <a:lstStyle/>
          <a:p>
            <a:r>
              <a:rPr lang="en-US" sz="7200" b="1" dirty="0">
                <a:solidFill>
                  <a:schemeClr val="accent1">
                    <a:lumMod val="60000"/>
                    <a:lumOff val="40000"/>
                  </a:schemeClr>
                </a:solidFill>
              </a:rPr>
              <a:t>MONDAY</a:t>
            </a:r>
            <a:r>
              <a:rPr lang="en-US" sz="7200" b="1" dirty="0">
                <a:solidFill>
                  <a:schemeClr val="tx1"/>
                </a:solidFill>
              </a:rPr>
              <a:t> </a:t>
            </a:r>
            <a:r>
              <a:rPr lang="en-US" sz="7200" b="1" dirty="0">
                <a:solidFill>
                  <a:schemeClr val="tx2">
                    <a:lumMod val="50000"/>
                  </a:schemeClr>
                </a:solidFill>
              </a:rPr>
              <a:t>COFFEE</a:t>
            </a:r>
          </a:p>
        </p:txBody>
      </p:sp>
      <p:sp>
        <p:nvSpPr>
          <p:cNvPr id="3" name="Subtitle 2">
            <a:extLst>
              <a:ext uri="{FF2B5EF4-FFF2-40B4-BE49-F238E27FC236}">
                <a16:creationId xmlns:a16="http://schemas.microsoft.com/office/drawing/2014/main" id="{3FC7BD98-5486-489C-BAA0-A69CEFF691B3}"/>
              </a:ext>
            </a:extLst>
          </p:cNvPr>
          <p:cNvSpPr>
            <a:spLocks noGrp="1"/>
          </p:cNvSpPr>
          <p:nvPr>
            <p:ph type="subTitle" idx="1"/>
          </p:nvPr>
        </p:nvSpPr>
        <p:spPr>
          <a:xfrm>
            <a:off x="5112864" y="3938798"/>
            <a:ext cx="6009176" cy="775368"/>
          </a:xfrm>
          <a:prstGeom prst="rect">
            <a:avLst/>
          </a:prstGeom>
        </p:spPr>
        <p:txBody>
          <a:bodyPr lIns="0" rIns="0">
            <a:normAutofit/>
          </a:bodyPr>
          <a:lstStyle/>
          <a:p>
            <a:r>
              <a:rPr lang="en-US" sz="2800" b="1" dirty="0">
                <a:solidFill>
                  <a:schemeClr val="bg2">
                    <a:lumMod val="60000"/>
                    <a:lumOff val="40000"/>
                  </a:schemeClr>
                </a:solidFill>
              </a:rPr>
              <a:t>"Bold flavor for a bold life."</a:t>
            </a:r>
          </a:p>
        </p:txBody>
      </p:sp>
      <p:sp>
        <p:nvSpPr>
          <p:cNvPr id="4" name="Title 1">
            <a:extLst>
              <a:ext uri="{FF2B5EF4-FFF2-40B4-BE49-F238E27FC236}">
                <a16:creationId xmlns:a16="http://schemas.microsoft.com/office/drawing/2014/main" id="{3210020F-1673-ED8C-F4A7-4C3A64EC232D}"/>
              </a:ext>
            </a:extLst>
          </p:cNvPr>
          <p:cNvSpPr txBox="1">
            <a:spLocks/>
          </p:cNvSpPr>
          <p:nvPr/>
        </p:nvSpPr>
        <p:spPr>
          <a:xfrm>
            <a:off x="4710851" y="2476626"/>
            <a:ext cx="5052582" cy="775368"/>
          </a:xfrm>
          <a:prstGeom prst="rect">
            <a:avLst/>
          </a:prstGeom>
        </p:spPr>
        <p:txBody>
          <a:bodyPr vert="horz" lIns="0" tIns="45720" rIns="180000" bIns="45720" rtlCol="0" anchor="ctr">
            <a:normAutofit/>
          </a:bodyPr>
          <a:lstStyle>
            <a:lvl1pPr algn="r" defTabSz="914400" rtl="0" eaLnBrk="1" latinLnBrk="0" hangingPunct="1">
              <a:lnSpc>
                <a:spcPct val="80000"/>
              </a:lnSpc>
              <a:spcBef>
                <a:spcPct val="0"/>
              </a:spcBef>
              <a:buNone/>
              <a:defRPr sz="5000" kern="1200" cap="all" spc="200" baseline="0">
                <a:solidFill>
                  <a:schemeClr val="tx1">
                    <a:lumMod val="95000"/>
                    <a:lumOff val="5000"/>
                  </a:schemeClr>
                </a:solidFill>
                <a:latin typeface="+mj-lt"/>
                <a:ea typeface="+mj-ea"/>
                <a:cs typeface="+mj-cs"/>
              </a:defRPr>
            </a:lvl1pPr>
          </a:lstStyle>
          <a:p>
            <a:r>
              <a:rPr lang="en-US" sz="2400" b="1" dirty="0">
                <a:solidFill>
                  <a:schemeClr val="bg1">
                    <a:lumMod val="75000"/>
                    <a:lumOff val="25000"/>
                  </a:schemeClr>
                </a:solidFill>
              </a:rPr>
              <a:t>START YOUR WEEK WITH A SIP</a:t>
            </a:r>
          </a:p>
        </p:txBody>
      </p:sp>
      <p:sp>
        <p:nvSpPr>
          <p:cNvPr id="6" name="Subtitle 2">
            <a:extLst>
              <a:ext uri="{FF2B5EF4-FFF2-40B4-BE49-F238E27FC236}">
                <a16:creationId xmlns:a16="http://schemas.microsoft.com/office/drawing/2014/main" id="{20B02F4C-F906-FC7D-0F38-AF8C2C09A161}"/>
              </a:ext>
            </a:extLst>
          </p:cNvPr>
          <p:cNvSpPr txBox="1">
            <a:spLocks/>
          </p:cNvSpPr>
          <p:nvPr/>
        </p:nvSpPr>
        <p:spPr>
          <a:xfrm>
            <a:off x="8212353" y="6136659"/>
            <a:ext cx="4247355" cy="775367"/>
          </a:xfrm>
          <a:prstGeom prst="rect">
            <a:avLst/>
          </a:prstGeom>
        </p:spPr>
        <p:txBody>
          <a:bodyPr vert="horz" lIns="0" tIns="45720" rIns="0" bIns="45720" rtlCol="0" anchor="ctr">
            <a:normAutofit fontScale="92500"/>
          </a:bodyPr>
          <a:lstStyle>
            <a:lvl1pPr marL="0" indent="0" algn="l" defTabSz="914400" rtl="0" eaLnBrk="1" latinLnBrk="0" hangingPunct="1">
              <a:lnSpc>
                <a:spcPct val="100000"/>
              </a:lnSpc>
              <a:spcBef>
                <a:spcPts val="0"/>
              </a:spcBef>
              <a:spcAft>
                <a:spcPts val="200"/>
              </a:spcAft>
              <a:buClr>
                <a:schemeClr val="accent2"/>
              </a:buClr>
              <a:buSzPct val="100000"/>
              <a:buFont typeface="Tw Cen MT" panose="020B0602020104020603" pitchFamily="34" charset="0"/>
              <a:buNone/>
              <a:defRPr sz="1800" kern="1200">
                <a:solidFill>
                  <a:schemeClr val="tx1">
                    <a:lumMod val="95000"/>
                    <a:lumOff val="5000"/>
                  </a:schemeClr>
                </a:solidFill>
                <a:latin typeface="+mn-lt"/>
                <a:ea typeface="+mn-ea"/>
                <a:cs typeface="+mn-cs"/>
              </a:defRPr>
            </a:lvl1pPr>
            <a:lvl2pPr marL="457200" indent="0" algn="ctr" defTabSz="914400" rtl="0" eaLnBrk="1" latinLnBrk="0" hangingPunct="1">
              <a:lnSpc>
                <a:spcPct val="90000"/>
              </a:lnSpc>
              <a:spcBef>
                <a:spcPts val="200"/>
              </a:spcBef>
              <a:spcAft>
                <a:spcPts val="400"/>
              </a:spcAft>
              <a:buClr>
                <a:schemeClr val="accent2"/>
              </a:buClr>
              <a:buFont typeface="Wingdings 3" pitchFamily="18" charset="2"/>
              <a:buNone/>
              <a:defRPr sz="1800" kern="1200">
                <a:solidFill>
                  <a:schemeClr val="tx1"/>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2"/>
              </a:buClr>
              <a:buFont typeface="Wingdings 3" pitchFamily="18" charset="2"/>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2"/>
              </a:buClr>
              <a:buFont typeface="Wingdings 3" pitchFamily="18" charset="2"/>
              <a:buNone/>
              <a:defRPr sz="1800" kern="1200">
                <a:solidFill>
                  <a:schemeClr val="tx1"/>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2"/>
              </a:buClr>
              <a:buFont typeface="Wingdings 3" pitchFamily="18" charset="2"/>
              <a:buNone/>
              <a:defRPr sz="1800" kern="1200">
                <a:solidFill>
                  <a:schemeClr val="tx1"/>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2"/>
              </a:buClr>
              <a:buFont typeface="Wingdings 3" pitchFamily="18" charset="2"/>
              <a:buNone/>
              <a:defRPr sz="1800" kern="1200">
                <a:solidFill>
                  <a:schemeClr val="tx1"/>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2"/>
              </a:buClr>
              <a:buFont typeface="Wingdings 3" pitchFamily="18" charset="2"/>
              <a:buNone/>
              <a:defRPr sz="1800" kern="1200">
                <a:solidFill>
                  <a:schemeClr val="tx1"/>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2"/>
              </a:buClr>
              <a:buFont typeface="Wingdings 3" pitchFamily="18" charset="2"/>
              <a:buNone/>
              <a:defRPr sz="1800" kern="1200">
                <a:solidFill>
                  <a:schemeClr val="tx1"/>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2"/>
              </a:buClr>
              <a:buFont typeface="Wingdings 3" pitchFamily="18" charset="2"/>
              <a:buNone/>
              <a:defRPr sz="1800" kern="1200">
                <a:solidFill>
                  <a:schemeClr val="tx1"/>
                </a:solidFill>
                <a:latin typeface="+mn-lt"/>
                <a:ea typeface="+mn-ea"/>
                <a:cs typeface="+mn-cs"/>
              </a:defRPr>
            </a:lvl9pPr>
          </a:lstStyle>
          <a:p>
            <a:r>
              <a:rPr lang="en-US" sz="2800" b="1" dirty="0">
                <a:solidFill>
                  <a:schemeClr val="tx1"/>
                </a:solidFill>
              </a:rPr>
              <a:t>By- </a:t>
            </a:r>
            <a:r>
              <a:rPr lang="en-US" sz="2800" b="1" dirty="0" err="1">
                <a:solidFill>
                  <a:schemeClr val="tx1"/>
                </a:solidFill>
              </a:rPr>
              <a:t>Veath</a:t>
            </a:r>
            <a:r>
              <a:rPr lang="en-US" sz="2800" b="1" dirty="0">
                <a:solidFill>
                  <a:schemeClr val="tx1"/>
                </a:solidFill>
              </a:rPr>
              <a:t> Prakash Balaji.</a:t>
            </a:r>
          </a:p>
        </p:txBody>
      </p:sp>
    </p:spTree>
    <p:extLst>
      <p:ext uri="{BB962C8B-B14F-4D97-AF65-F5344CB8AC3E}">
        <p14:creationId xmlns:p14="http://schemas.microsoft.com/office/powerpoint/2010/main" val="8340504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50CB72D-0238-BC51-9ADD-63D05FDBE7AA}"/>
              </a:ext>
            </a:extLst>
          </p:cNvPr>
          <p:cNvPicPr>
            <a:picLocks noChangeAspect="1"/>
          </p:cNvPicPr>
          <p:nvPr/>
        </p:nvPicPr>
        <p:blipFill>
          <a:blip r:embed="rId2"/>
          <a:stretch>
            <a:fillRect/>
          </a:stretch>
        </p:blipFill>
        <p:spPr>
          <a:xfrm>
            <a:off x="382153" y="818491"/>
            <a:ext cx="2547860" cy="2348462"/>
          </a:xfrm>
          <a:prstGeom prst="rect">
            <a:avLst/>
          </a:prstGeom>
        </p:spPr>
      </p:pic>
      <p:sp>
        <p:nvSpPr>
          <p:cNvPr id="10" name="TextBox 9">
            <a:extLst>
              <a:ext uri="{FF2B5EF4-FFF2-40B4-BE49-F238E27FC236}">
                <a16:creationId xmlns:a16="http://schemas.microsoft.com/office/drawing/2014/main" id="{DCA3A578-054E-8DE7-D7BC-A474A12FB92A}"/>
              </a:ext>
            </a:extLst>
          </p:cNvPr>
          <p:cNvSpPr txBox="1"/>
          <p:nvPr/>
        </p:nvSpPr>
        <p:spPr>
          <a:xfrm>
            <a:off x="382152" y="224579"/>
            <a:ext cx="3265615" cy="369332"/>
          </a:xfrm>
          <a:prstGeom prst="rect">
            <a:avLst/>
          </a:prstGeom>
          <a:noFill/>
        </p:spPr>
        <p:txBody>
          <a:bodyPr wrap="square">
            <a:spAutoFit/>
          </a:bodyPr>
          <a:lstStyle/>
          <a:p>
            <a:r>
              <a:rPr lang="en-US" dirty="0"/>
              <a:t>Q1. SHOW THE TABLES ?</a:t>
            </a:r>
            <a:endParaRPr lang="en-IN" dirty="0"/>
          </a:p>
        </p:txBody>
      </p:sp>
      <p:sp>
        <p:nvSpPr>
          <p:cNvPr id="12" name="TextBox 11">
            <a:extLst>
              <a:ext uri="{FF2B5EF4-FFF2-40B4-BE49-F238E27FC236}">
                <a16:creationId xmlns:a16="http://schemas.microsoft.com/office/drawing/2014/main" id="{10F63BFF-3001-0082-EF9E-163560FAE4A8}"/>
              </a:ext>
            </a:extLst>
          </p:cNvPr>
          <p:cNvSpPr txBox="1"/>
          <p:nvPr/>
        </p:nvSpPr>
        <p:spPr>
          <a:xfrm>
            <a:off x="4689987" y="362497"/>
            <a:ext cx="5938684" cy="923330"/>
          </a:xfrm>
          <a:prstGeom prst="rect">
            <a:avLst/>
          </a:prstGeom>
          <a:noFill/>
        </p:spPr>
        <p:txBody>
          <a:bodyPr wrap="square">
            <a:spAutoFit/>
          </a:bodyPr>
          <a:lstStyle/>
          <a:p>
            <a:r>
              <a:rPr lang="en-US" dirty="0">
                <a:solidFill>
                  <a:schemeClr val="bg1">
                    <a:lumMod val="10000"/>
                    <a:lumOff val="90000"/>
                  </a:schemeClr>
                </a:solidFill>
              </a:rPr>
              <a:t>Q2.HOW MANY PEOPLE IN EACH CITY ARE ESTIMATED TO CONSUME COFFEE,GIVEN THAT 25% OF THE POPULATION DOES?</a:t>
            </a:r>
            <a:endParaRPr lang="en-IN" dirty="0">
              <a:solidFill>
                <a:schemeClr val="bg1">
                  <a:lumMod val="10000"/>
                  <a:lumOff val="90000"/>
                </a:schemeClr>
              </a:solidFill>
            </a:endParaRPr>
          </a:p>
        </p:txBody>
      </p:sp>
      <p:pic>
        <p:nvPicPr>
          <p:cNvPr id="7" name="Picture 6">
            <a:extLst>
              <a:ext uri="{FF2B5EF4-FFF2-40B4-BE49-F238E27FC236}">
                <a16:creationId xmlns:a16="http://schemas.microsoft.com/office/drawing/2014/main" id="{7D7EA670-25AF-673B-A092-E725FDB4799D}"/>
              </a:ext>
            </a:extLst>
          </p:cNvPr>
          <p:cNvPicPr>
            <a:picLocks noChangeAspect="1"/>
          </p:cNvPicPr>
          <p:nvPr/>
        </p:nvPicPr>
        <p:blipFill>
          <a:blip r:embed="rId3"/>
          <a:stretch>
            <a:fillRect/>
          </a:stretch>
        </p:blipFill>
        <p:spPr>
          <a:xfrm>
            <a:off x="5063210" y="1343443"/>
            <a:ext cx="4724601" cy="4807008"/>
          </a:xfrm>
          <a:prstGeom prst="rect">
            <a:avLst/>
          </a:prstGeom>
        </p:spPr>
      </p:pic>
      <p:sp>
        <p:nvSpPr>
          <p:cNvPr id="2" name="TextBox 1">
            <a:extLst>
              <a:ext uri="{FF2B5EF4-FFF2-40B4-BE49-F238E27FC236}">
                <a16:creationId xmlns:a16="http://schemas.microsoft.com/office/drawing/2014/main" id="{35FFE1D8-4D15-5367-8090-4AEB6DE9AC2B}"/>
              </a:ext>
            </a:extLst>
          </p:cNvPr>
          <p:cNvSpPr txBox="1"/>
          <p:nvPr/>
        </p:nvSpPr>
        <p:spPr>
          <a:xfrm>
            <a:off x="382153" y="3428999"/>
            <a:ext cx="3723316" cy="646331"/>
          </a:xfrm>
          <a:prstGeom prst="rect">
            <a:avLst/>
          </a:prstGeom>
          <a:noFill/>
        </p:spPr>
        <p:txBody>
          <a:bodyPr wrap="square">
            <a:spAutoFit/>
          </a:bodyPr>
          <a:lstStyle/>
          <a:p>
            <a:r>
              <a:rPr lang="en-US" dirty="0"/>
              <a:t>Q3.SHOW THE PRODUCTS THAT ARE 5 STAR RATING?</a:t>
            </a:r>
            <a:endParaRPr lang="en-IN" dirty="0"/>
          </a:p>
        </p:txBody>
      </p:sp>
      <p:pic>
        <p:nvPicPr>
          <p:cNvPr id="5" name="Picture 4">
            <a:extLst>
              <a:ext uri="{FF2B5EF4-FFF2-40B4-BE49-F238E27FC236}">
                <a16:creationId xmlns:a16="http://schemas.microsoft.com/office/drawing/2014/main" id="{6D889889-AF70-F2FF-FBE0-84BC3D3C8155}"/>
              </a:ext>
            </a:extLst>
          </p:cNvPr>
          <p:cNvPicPr>
            <a:picLocks noChangeAspect="1"/>
          </p:cNvPicPr>
          <p:nvPr/>
        </p:nvPicPr>
        <p:blipFill>
          <a:blip r:embed="rId4"/>
          <a:stretch>
            <a:fillRect/>
          </a:stretch>
        </p:blipFill>
        <p:spPr>
          <a:xfrm>
            <a:off x="318001" y="4294514"/>
            <a:ext cx="3787468" cy="2301439"/>
          </a:xfrm>
          <a:prstGeom prst="rect">
            <a:avLst/>
          </a:prstGeom>
        </p:spPr>
      </p:pic>
    </p:spTree>
    <p:extLst>
      <p:ext uri="{BB962C8B-B14F-4D97-AF65-F5344CB8AC3E}">
        <p14:creationId xmlns:p14="http://schemas.microsoft.com/office/powerpoint/2010/main" val="2041579088"/>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A13B7E1B-6249-04FE-791E-60B3BF0D833E}"/>
              </a:ext>
            </a:extLst>
          </p:cNvPr>
          <p:cNvPicPr>
            <a:picLocks noChangeAspect="1"/>
          </p:cNvPicPr>
          <p:nvPr/>
        </p:nvPicPr>
        <p:blipFill>
          <a:blip r:embed="rId2"/>
          <a:stretch>
            <a:fillRect/>
          </a:stretch>
        </p:blipFill>
        <p:spPr>
          <a:xfrm>
            <a:off x="7260299" y="2011258"/>
            <a:ext cx="3749365" cy="4206605"/>
          </a:xfrm>
          <a:prstGeom prst="rect">
            <a:avLst/>
          </a:prstGeom>
        </p:spPr>
      </p:pic>
      <p:sp>
        <p:nvSpPr>
          <p:cNvPr id="12" name="TextBox 11">
            <a:extLst>
              <a:ext uri="{FF2B5EF4-FFF2-40B4-BE49-F238E27FC236}">
                <a16:creationId xmlns:a16="http://schemas.microsoft.com/office/drawing/2014/main" id="{20E81CA2-A941-DB57-0650-A0BB9584BC3D}"/>
              </a:ext>
            </a:extLst>
          </p:cNvPr>
          <p:cNvSpPr txBox="1"/>
          <p:nvPr/>
        </p:nvSpPr>
        <p:spPr>
          <a:xfrm>
            <a:off x="7181650" y="1140541"/>
            <a:ext cx="4230939" cy="646331"/>
          </a:xfrm>
          <a:prstGeom prst="rect">
            <a:avLst/>
          </a:prstGeom>
          <a:noFill/>
        </p:spPr>
        <p:txBody>
          <a:bodyPr wrap="square">
            <a:spAutoFit/>
          </a:bodyPr>
          <a:lstStyle/>
          <a:p>
            <a:r>
              <a:rPr lang="en-IN" dirty="0"/>
              <a:t>Q5.How many units of each coffee product have been sold?</a:t>
            </a:r>
          </a:p>
        </p:txBody>
      </p:sp>
      <p:sp>
        <p:nvSpPr>
          <p:cNvPr id="5" name="TextBox 4">
            <a:extLst>
              <a:ext uri="{FF2B5EF4-FFF2-40B4-BE49-F238E27FC236}">
                <a16:creationId xmlns:a16="http://schemas.microsoft.com/office/drawing/2014/main" id="{5E5814F6-EEBF-2AC7-8948-843D98CA1090}"/>
              </a:ext>
            </a:extLst>
          </p:cNvPr>
          <p:cNvSpPr txBox="1"/>
          <p:nvPr/>
        </p:nvSpPr>
        <p:spPr>
          <a:xfrm>
            <a:off x="1003105" y="-14389"/>
            <a:ext cx="4007247" cy="646331"/>
          </a:xfrm>
          <a:prstGeom prst="rect">
            <a:avLst/>
          </a:prstGeom>
          <a:noFill/>
        </p:spPr>
        <p:txBody>
          <a:bodyPr wrap="square">
            <a:spAutoFit/>
          </a:bodyPr>
          <a:lstStyle/>
          <a:p>
            <a:r>
              <a:rPr lang="en-US" dirty="0"/>
              <a:t>Q4. Display the products that are above or equal to Rs.350?</a:t>
            </a:r>
            <a:endParaRPr lang="en-IN" dirty="0"/>
          </a:p>
        </p:txBody>
      </p:sp>
      <p:pic>
        <p:nvPicPr>
          <p:cNvPr id="9" name="Picture 8">
            <a:extLst>
              <a:ext uri="{FF2B5EF4-FFF2-40B4-BE49-F238E27FC236}">
                <a16:creationId xmlns:a16="http://schemas.microsoft.com/office/drawing/2014/main" id="{9F38A202-F800-1E24-2AEA-4BAD53E6ABCE}"/>
              </a:ext>
            </a:extLst>
          </p:cNvPr>
          <p:cNvPicPr>
            <a:picLocks noChangeAspect="1"/>
          </p:cNvPicPr>
          <p:nvPr/>
        </p:nvPicPr>
        <p:blipFill>
          <a:blip r:embed="rId3"/>
          <a:stretch>
            <a:fillRect/>
          </a:stretch>
        </p:blipFill>
        <p:spPr>
          <a:xfrm>
            <a:off x="925678" y="685561"/>
            <a:ext cx="4084674" cy="2743438"/>
          </a:xfrm>
          <a:prstGeom prst="rect">
            <a:avLst/>
          </a:prstGeom>
        </p:spPr>
      </p:pic>
      <p:sp>
        <p:nvSpPr>
          <p:cNvPr id="13" name="TextBox 12">
            <a:extLst>
              <a:ext uri="{FF2B5EF4-FFF2-40B4-BE49-F238E27FC236}">
                <a16:creationId xmlns:a16="http://schemas.microsoft.com/office/drawing/2014/main" id="{38E85439-D175-F1B2-6DF3-6975A7B94545}"/>
              </a:ext>
            </a:extLst>
          </p:cNvPr>
          <p:cNvSpPr txBox="1"/>
          <p:nvPr/>
        </p:nvSpPr>
        <p:spPr>
          <a:xfrm>
            <a:off x="429863" y="3468230"/>
            <a:ext cx="4998875" cy="646331"/>
          </a:xfrm>
          <a:prstGeom prst="rect">
            <a:avLst/>
          </a:prstGeom>
          <a:noFill/>
        </p:spPr>
        <p:txBody>
          <a:bodyPr wrap="square">
            <a:spAutoFit/>
          </a:bodyPr>
          <a:lstStyle/>
          <a:p>
            <a:r>
              <a:rPr lang="en-IN" dirty="0"/>
              <a:t>Q6.Give the names of customers their city, date and what product they have consumed?</a:t>
            </a:r>
          </a:p>
        </p:txBody>
      </p:sp>
      <p:pic>
        <p:nvPicPr>
          <p:cNvPr id="15" name="Picture 14">
            <a:extLst>
              <a:ext uri="{FF2B5EF4-FFF2-40B4-BE49-F238E27FC236}">
                <a16:creationId xmlns:a16="http://schemas.microsoft.com/office/drawing/2014/main" id="{A83FA877-7C50-BB9B-F1DF-89DDAACD1276}"/>
              </a:ext>
            </a:extLst>
          </p:cNvPr>
          <p:cNvPicPr>
            <a:picLocks noChangeAspect="1"/>
          </p:cNvPicPr>
          <p:nvPr/>
        </p:nvPicPr>
        <p:blipFill>
          <a:blip r:embed="rId4"/>
          <a:stretch>
            <a:fillRect/>
          </a:stretch>
        </p:blipFill>
        <p:spPr>
          <a:xfrm>
            <a:off x="2133814" y="4114561"/>
            <a:ext cx="4149790" cy="2650588"/>
          </a:xfrm>
          <a:prstGeom prst="rect">
            <a:avLst/>
          </a:prstGeom>
        </p:spPr>
      </p:pic>
    </p:spTree>
    <p:extLst>
      <p:ext uri="{BB962C8B-B14F-4D97-AF65-F5344CB8AC3E}">
        <p14:creationId xmlns:p14="http://schemas.microsoft.com/office/powerpoint/2010/main" val="1510201733"/>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6218E94-34AC-2687-DCAC-91D1181B15A5}"/>
              </a:ext>
            </a:extLst>
          </p:cNvPr>
          <p:cNvSpPr txBox="1"/>
          <p:nvPr/>
        </p:nvSpPr>
        <p:spPr>
          <a:xfrm>
            <a:off x="867378" y="118579"/>
            <a:ext cx="2936810" cy="369332"/>
          </a:xfrm>
          <a:prstGeom prst="rect">
            <a:avLst/>
          </a:prstGeom>
          <a:noFill/>
        </p:spPr>
        <p:txBody>
          <a:bodyPr wrap="square">
            <a:spAutoFit/>
          </a:bodyPr>
          <a:lstStyle/>
          <a:p>
            <a:r>
              <a:rPr lang="en-IN" dirty="0"/>
              <a:t>Q7.Total sales in Year 2023?</a:t>
            </a:r>
          </a:p>
        </p:txBody>
      </p:sp>
      <p:pic>
        <p:nvPicPr>
          <p:cNvPr id="10" name="Picture 9">
            <a:extLst>
              <a:ext uri="{FF2B5EF4-FFF2-40B4-BE49-F238E27FC236}">
                <a16:creationId xmlns:a16="http://schemas.microsoft.com/office/drawing/2014/main" id="{EB745E5B-7711-611D-E665-A7A12475084D}"/>
              </a:ext>
            </a:extLst>
          </p:cNvPr>
          <p:cNvPicPr>
            <a:picLocks noChangeAspect="1"/>
          </p:cNvPicPr>
          <p:nvPr/>
        </p:nvPicPr>
        <p:blipFill>
          <a:blip r:embed="rId2"/>
          <a:stretch>
            <a:fillRect/>
          </a:stretch>
        </p:blipFill>
        <p:spPr>
          <a:xfrm>
            <a:off x="867378" y="487911"/>
            <a:ext cx="2680953" cy="2336035"/>
          </a:xfrm>
          <a:prstGeom prst="rect">
            <a:avLst/>
          </a:prstGeom>
        </p:spPr>
      </p:pic>
      <p:sp>
        <p:nvSpPr>
          <p:cNvPr id="17" name="TextBox 16">
            <a:extLst>
              <a:ext uri="{FF2B5EF4-FFF2-40B4-BE49-F238E27FC236}">
                <a16:creationId xmlns:a16="http://schemas.microsoft.com/office/drawing/2014/main" id="{C25B82B3-1AD3-2B9D-B8C0-071D0D82E2C3}"/>
              </a:ext>
            </a:extLst>
          </p:cNvPr>
          <p:cNvSpPr txBox="1"/>
          <p:nvPr/>
        </p:nvSpPr>
        <p:spPr>
          <a:xfrm>
            <a:off x="195489" y="2904812"/>
            <a:ext cx="6172200" cy="369332"/>
          </a:xfrm>
          <a:prstGeom prst="rect">
            <a:avLst/>
          </a:prstGeom>
          <a:noFill/>
        </p:spPr>
        <p:txBody>
          <a:bodyPr wrap="square">
            <a:spAutoFit/>
          </a:bodyPr>
          <a:lstStyle/>
          <a:p>
            <a:r>
              <a:rPr lang="en-IN" dirty="0"/>
              <a:t>Q8. Write Product name, sum of sales  and average rating?</a:t>
            </a:r>
          </a:p>
        </p:txBody>
      </p:sp>
      <p:pic>
        <p:nvPicPr>
          <p:cNvPr id="19" name="Picture 18">
            <a:extLst>
              <a:ext uri="{FF2B5EF4-FFF2-40B4-BE49-F238E27FC236}">
                <a16:creationId xmlns:a16="http://schemas.microsoft.com/office/drawing/2014/main" id="{4A03B863-FDC7-0C5F-D1CF-9168A325EA97}"/>
              </a:ext>
            </a:extLst>
          </p:cNvPr>
          <p:cNvPicPr>
            <a:picLocks noChangeAspect="1"/>
          </p:cNvPicPr>
          <p:nvPr/>
        </p:nvPicPr>
        <p:blipFill>
          <a:blip r:embed="rId3"/>
          <a:stretch>
            <a:fillRect/>
          </a:stretch>
        </p:blipFill>
        <p:spPr>
          <a:xfrm>
            <a:off x="1230856" y="3364842"/>
            <a:ext cx="5319221" cy="3337849"/>
          </a:xfrm>
          <a:prstGeom prst="rect">
            <a:avLst/>
          </a:prstGeom>
        </p:spPr>
      </p:pic>
      <p:sp>
        <p:nvSpPr>
          <p:cNvPr id="21" name="TextBox 20">
            <a:extLst>
              <a:ext uri="{FF2B5EF4-FFF2-40B4-BE49-F238E27FC236}">
                <a16:creationId xmlns:a16="http://schemas.microsoft.com/office/drawing/2014/main" id="{5D41BF7A-9F8C-9A57-962A-4EC4148EBCA8}"/>
              </a:ext>
            </a:extLst>
          </p:cNvPr>
          <p:cNvSpPr txBox="1"/>
          <p:nvPr/>
        </p:nvSpPr>
        <p:spPr>
          <a:xfrm>
            <a:off x="6732465" y="265328"/>
            <a:ext cx="4298727" cy="369332"/>
          </a:xfrm>
          <a:prstGeom prst="rect">
            <a:avLst/>
          </a:prstGeom>
          <a:noFill/>
        </p:spPr>
        <p:txBody>
          <a:bodyPr wrap="square">
            <a:spAutoFit/>
          </a:bodyPr>
          <a:lstStyle/>
          <a:p>
            <a:r>
              <a:rPr lang="en-IN" dirty="0"/>
              <a:t>Q9.Which city has highest population?</a:t>
            </a:r>
          </a:p>
        </p:txBody>
      </p:sp>
      <p:pic>
        <p:nvPicPr>
          <p:cNvPr id="23" name="Picture 22">
            <a:extLst>
              <a:ext uri="{FF2B5EF4-FFF2-40B4-BE49-F238E27FC236}">
                <a16:creationId xmlns:a16="http://schemas.microsoft.com/office/drawing/2014/main" id="{B416F98A-9F36-1196-B8FA-8000B97D7E5B}"/>
              </a:ext>
            </a:extLst>
          </p:cNvPr>
          <p:cNvPicPr>
            <a:picLocks noChangeAspect="1"/>
          </p:cNvPicPr>
          <p:nvPr/>
        </p:nvPicPr>
        <p:blipFill>
          <a:blip r:embed="rId4"/>
          <a:stretch>
            <a:fillRect/>
          </a:stretch>
        </p:blipFill>
        <p:spPr>
          <a:xfrm>
            <a:off x="6732465" y="634660"/>
            <a:ext cx="3208298" cy="2949196"/>
          </a:xfrm>
          <a:prstGeom prst="rect">
            <a:avLst/>
          </a:prstGeom>
        </p:spPr>
      </p:pic>
    </p:spTree>
    <p:extLst>
      <p:ext uri="{BB962C8B-B14F-4D97-AF65-F5344CB8AC3E}">
        <p14:creationId xmlns:p14="http://schemas.microsoft.com/office/powerpoint/2010/main" val="155326635"/>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69968DB-6405-9D04-09C4-D95A35CE7D41}"/>
              </a:ext>
            </a:extLst>
          </p:cNvPr>
          <p:cNvSpPr txBox="1"/>
          <p:nvPr/>
        </p:nvSpPr>
        <p:spPr>
          <a:xfrm>
            <a:off x="949291" y="250022"/>
            <a:ext cx="3949280" cy="646331"/>
          </a:xfrm>
          <a:prstGeom prst="rect">
            <a:avLst/>
          </a:prstGeom>
          <a:noFill/>
        </p:spPr>
        <p:txBody>
          <a:bodyPr wrap="square">
            <a:spAutoFit/>
          </a:bodyPr>
          <a:lstStyle/>
          <a:p>
            <a:r>
              <a:rPr lang="en-IN" dirty="0"/>
              <a:t>Q10. Second Highest Population of city with name? </a:t>
            </a:r>
          </a:p>
        </p:txBody>
      </p:sp>
      <p:pic>
        <p:nvPicPr>
          <p:cNvPr id="5" name="Picture 4">
            <a:extLst>
              <a:ext uri="{FF2B5EF4-FFF2-40B4-BE49-F238E27FC236}">
                <a16:creationId xmlns:a16="http://schemas.microsoft.com/office/drawing/2014/main" id="{90D60C70-7B9B-C1F1-6974-E6B57F8F0FCB}"/>
              </a:ext>
            </a:extLst>
          </p:cNvPr>
          <p:cNvPicPr>
            <a:picLocks noChangeAspect="1"/>
          </p:cNvPicPr>
          <p:nvPr/>
        </p:nvPicPr>
        <p:blipFill>
          <a:blip r:embed="rId2"/>
          <a:stretch>
            <a:fillRect/>
          </a:stretch>
        </p:blipFill>
        <p:spPr>
          <a:xfrm>
            <a:off x="949291" y="896353"/>
            <a:ext cx="2491956" cy="3055885"/>
          </a:xfrm>
          <a:prstGeom prst="rect">
            <a:avLst/>
          </a:prstGeom>
        </p:spPr>
      </p:pic>
      <p:sp>
        <p:nvSpPr>
          <p:cNvPr id="6" name="TextBox 5">
            <a:extLst>
              <a:ext uri="{FF2B5EF4-FFF2-40B4-BE49-F238E27FC236}">
                <a16:creationId xmlns:a16="http://schemas.microsoft.com/office/drawing/2014/main" id="{D1B92EA4-128E-DF51-158C-22D6C5D8BB5F}"/>
              </a:ext>
            </a:extLst>
          </p:cNvPr>
          <p:cNvSpPr txBox="1"/>
          <p:nvPr/>
        </p:nvSpPr>
        <p:spPr>
          <a:xfrm>
            <a:off x="6332452" y="250022"/>
            <a:ext cx="4158567" cy="646331"/>
          </a:xfrm>
          <a:prstGeom prst="rect">
            <a:avLst/>
          </a:prstGeom>
          <a:noFill/>
        </p:spPr>
        <p:txBody>
          <a:bodyPr wrap="square">
            <a:spAutoFit/>
          </a:bodyPr>
          <a:lstStyle/>
          <a:p>
            <a:r>
              <a:rPr lang="en-IN" dirty="0"/>
              <a:t>Q11. What is total sales of </a:t>
            </a:r>
            <a:r>
              <a:rPr lang="en-US" dirty="0"/>
              <a:t>Product id 24?</a:t>
            </a:r>
            <a:endParaRPr lang="en-IN" dirty="0"/>
          </a:p>
        </p:txBody>
      </p:sp>
      <p:pic>
        <p:nvPicPr>
          <p:cNvPr id="8" name="Picture 7">
            <a:extLst>
              <a:ext uri="{FF2B5EF4-FFF2-40B4-BE49-F238E27FC236}">
                <a16:creationId xmlns:a16="http://schemas.microsoft.com/office/drawing/2014/main" id="{B7B9AE9C-5C35-9772-9292-4235BF8E675B}"/>
              </a:ext>
            </a:extLst>
          </p:cNvPr>
          <p:cNvPicPr>
            <a:picLocks noChangeAspect="1"/>
          </p:cNvPicPr>
          <p:nvPr/>
        </p:nvPicPr>
        <p:blipFill>
          <a:blip r:embed="rId3"/>
          <a:stretch>
            <a:fillRect/>
          </a:stretch>
        </p:blipFill>
        <p:spPr>
          <a:xfrm>
            <a:off x="5906530" y="1051354"/>
            <a:ext cx="5715495" cy="2377646"/>
          </a:xfrm>
          <a:prstGeom prst="rect">
            <a:avLst/>
          </a:prstGeom>
        </p:spPr>
      </p:pic>
      <p:sp>
        <p:nvSpPr>
          <p:cNvPr id="7" name="TextBox 6">
            <a:extLst>
              <a:ext uri="{FF2B5EF4-FFF2-40B4-BE49-F238E27FC236}">
                <a16:creationId xmlns:a16="http://schemas.microsoft.com/office/drawing/2014/main" id="{5BC476DD-51FA-62A5-DC55-A35F8345E8DE}"/>
              </a:ext>
            </a:extLst>
          </p:cNvPr>
          <p:cNvSpPr txBox="1"/>
          <p:nvPr/>
        </p:nvSpPr>
        <p:spPr>
          <a:xfrm>
            <a:off x="851418" y="3970869"/>
            <a:ext cx="3485057" cy="369332"/>
          </a:xfrm>
          <a:prstGeom prst="rect">
            <a:avLst/>
          </a:prstGeom>
          <a:noFill/>
        </p:spPr>
        <p:txBody>
          <a:bodyPr wrap="square">
            <a:spAutoFit/>
          </a:bodyPr>
          <a:lstStyle/>
          <a:p>
            <a:r>
              <a:rPr lang="en-IN" dirty="0"/>
              <a:t>Q12. Which Product is sold more?</a:t>
            </a:r>
          </a:p>
        </p:txBody>
      </p:sp>
      <p:pic>
        <p:nvPicPr>
          <p:cNvPr id="10" name="Picture 9">
            <a:extLst>
              <a:ext uri="{FF2B5EF4-FFF2-40B4-BE49-F238E27FC236}">
                <a16:creationId xmlns:a16="http://schemas.microsoft.com/office/drawing/2014/main" id="{984814E8-A126-422F-BD2F-C6CA5947E37B}"/>
              </a:ext>
            </a:extLst>
          </p:cNvPr>
          <p:cNvPicPr>
            <a:picLocks noChangeAspect="1"/>
          </p:cNvPicPr>
          <p:nvPr/>
        </p:nvPicPr>
        <p:blipFill>
          <a:blip r:embed="rId4"/>
          <a:stretch>
            <a:fillRect/>
          </a:stretch>
        </p:blipFill>
        <p:spPr>
          <a:xfrm>
            <a:off x="975963" y="4733936"/>
            <a:ext cx="4930567" cy="1950889"/>
          </a:xfrm>
          <a:prstGeom prst="rect">
            <a:avLst/>
          </a:prstGeom>
        </p:spPr>
      </p:pic>
      <p:sp>
        <p:nvSpPr>
          <p:cNvPr id="12" name="TextBox 11">
            <a:extLst>
              <a:ext uri="{FF2B5EF4-FFF2-40B4-BE49-F238E27FC236}">
                <a16:creationId xmlns:a16="http://schemas.microsoft.com/office/drawing/2014/main" id="{594AAFBC-A53D-DAC7-0E32-B09164AA7984}"/>
              </a:ext>
            </a:extLst>
          </p:cNvPr>
          <p:cNvSpPr txBox="1"/>
          <p:nvPr/>
        </p:nvSpPr>
        <p:spPr>
          <a:xfrm>
            <a:off x="6192658" y="3601537"/>
            <a:ext cx="4298361" cy="369332"/>
          </a:xfrm>
          <a:prstGeom prst="rect">
            <a:avLst/>
          </a:prstGeom>
          <a:noFill/>
        </p:spPr>
        <p:txBody>
          <a:bodyPr wrap="square">
            <a:spAutoFit/>
          </a:bodyPr>
          <a:lstStyle/>
          <a:p>
            <a:r>
              <a:rPr lang="en-IN" dirty="0"/>
              <a:t>Q13. Which Product is sold Less?</a:t>
            </a:r>
          </a:p>
        </p:txBody>
      </p:sp>
      <p:pic>
        <p:nvPicPr>
          <p:cNvPr id="14" name="Picture 13">
            <a:extLst>
              <a:ext uri="{FF2B5EF4-FFF2-40B4-BE49-F238E27FC236}">
                <a16:creationId xmlns:a16="http://schemas.microsoft.com/office/drawing/2014/main" id="{7799ABFC-B789-A2B1-1C9D-689579EEB16E}"/>
              </a:ext>
            </a:extLst>
          </p:cNvPr>
          <p:cNvPicPr>
            <a:picLocks noChangeAspect="1"/>
          </p:cNvPicPr>
          <p:nvPr/>
        </p:nvPicPr>
        <p:blipFill>
          <a:blip r:embed="rId5"/>
          <a:stretch>
            <a:fillRect/>
          </a:stretch>
        </p:blipFill>
        <p:spPr>
          <a:xfrm>
            <a:off x="6418078" y="4478298"/>
            <a:ext cx="4991533" cy="1867062"/>
          </a:xfrm>
          <a:prstGeom prst="rect">
            <a:avLst/>
          </a:prstGeom>
        </p:spPr>
      </p:pic>
    </p:spTree>
    <p:extLst>
      <p:ext uri="{BB962C8B-B14F-4D97-AF65-F5344CB8AC3E}">
        <p14:creationId xmlns:p14="http://schemas.microsoft.com/office/powerpoint/2010/main" val="3270328242"/>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6A8247D-1F7D-845C-D93C-BCEACCC1B1DB}"/>
              </a:ext>
            </a:extLst>
          </p:cNvPr>
          <p:cNvSpPr txBox="1"/>
          <p:nvPr/>
        </p:nvSpPr>
        <p:spPr>
          <a:xfrm>
            <a:off x="823427" y="168280"/>
            <a:ext cx="4191362" cy="369332"/>
          </a:xfrm>
          <a:prstGeom prst="rect">
            <a:avLst/>
          </a:prstGeom>
          <a:noFill/>
        </p:spPr>
        <p:txBody>
          <a:bodyPr wrap="square">
            <a:spAutoFit/>
          </a:bodyPr>
          <a:lstStyle/>
          <a:p>
            <a:r>
              <a:rPr lang="en-IN" dirty="0"/>
              <a:t>Q14. Average sales in each city?</a:t>
            </a:r>
          </a:p>
        </p:txBody>
      </p:sp>
      <p:pic>
        <p:nvPicPr>
          <p:cNvPr id="6" name="Picture 5">
            <a:extLst>
              <a:ext uri="{FF2B5EF4-FFF2-40B4-BE49-F238E27FC236}">
                <a16:creationId xmlns:a16="http://schemas.microsoft.com/office/drawing/2014/main" id="{0C85EAB1-F7CE-3980-353C-95C17CA29415}"/>
              </a:ext>
            </a:extLst>
          </p:cNvPr>
          <p:cNvPicPr>
            <a:picLocks noChangeAspect="1"/>
          </p:cNvPicPr>
          <p:nvPr/>
        </p:nvPicPr>
        <p:blipFill>
          <a:blip r:embed="rId2"/>
          <a:stretch>
            <a:fillRect/>
          </a:stretch>
        </p:blipFill>
        <p:spPr>
          <a:xfrm>
            <a:off x="823427" y="705893"/>
            <a:ext cx="4854361" cy="2972058"/>
          </a:xfrm>
          <a:prstGeom prst="rect">
            <a:avLst/>
          </a:prstGeom>
        </p:spPr>
      </p:pic>
      <p:pic>
        <p:nvPicPr>
          <p:cNvPr id="8" name="Picture 7">
            <a:extLst>
              <a:ext uri="{FF2B5EF4-FFF2-40B4-BE49-F238E27FC236}">
                <a16:creationId xmlns:a16="http://schemas.microsoft.com/office/drawing/2014/main" id="{286D0C45-255C-C13A-34DF-E928E5086C7B}"/>
              </a:ext>
            </a:extLst>
          </p:cNvPr>
          <p:cNvPicPr>
            <a:picLocks noChangeAspect="1"/>
          </p:cNvPicPr>
          <p:nvPr/>
        </p:nvPicPr>
        <p:blipFill>
          <a:blip r:embed="rId3"/>
          <a:stretch>
            <a:fillRect/>
          </a:stretch>
        </p:blipFill>
        <p:spPr>
          <a:xfrm>
            <a:off x="7203539" y="753339"/>
            <a:ext cx="4785775" cy="2194750"/>
          </a:xfrm>
          <a:prstGeom prst="rect">
            <a:avLst/>
          </a:prstGeom>
        </p:spPr>
      </p:pic>
      <p:sp>
        <p:nvSpPr>
          <p:cNvPr id="10" name="TextBox 9">
            <a:extLst>
              <a:ext uri="{FF2B5EF4-FFF2-40B4-BE49-F238E27FC236}">
                <a16:creationId xmlns:a16="http://schemas.microsoft.com/office/drawing/2014/main" id="{963ACEC3-A398-ACF4-4854-C85A444F7767}"/>
              </a:ext>
            </a:extLst>
          </p:cNvPr>
          <p:cNvSpPr txBox="1"/>
          <p:nvPr/>
        </p:nvSpPr>
        <p:spPr>
          <a:xfrm>
            <a:off x="5677788" y="168280"/>
            <a:ext cx="4508431" cy="646331"/>
          </a:xfrm>
          <a:prstGeom prst="rect">
            <a:avLst/>
          </a:prstGeom>
          <a:noFill/>
        </p:spPr>
        <p:txBody>
          <a:bodyPr wrap="square">
            <a:spAutoFit/>
          </a:bodyPr>
          <a:lstStyle/>
          <a:p>
            <a:r>
              <a:rPr lang="en-IN" dirty="0"/>
              <a:t> Q15. Order the city name in the order of </a:t>
            </a:r>
            <a:r>
              <a:rPr lang="en-IN" dirty="0" err="1"/>
              <a:t>city_rank</a:t>
            </a:r>
            <a:r>
              <a:rPr lang="en-IN" dirty="0"/>
              <a:t>?</a:t>
            </a:r>
          </a:p>
        </p:txBody>
      </p:sp>
      <p:sp>
        <p:nvSpPr>
          <p:cNvPr id="12" name="TextBox 11">
            <a:extLst>
              <a:ext uri="{FF2B5EF4-FFF2-40B4-BE49-F238E27FC236}">
                <a16:creationId xmlns:a16="http://schemas.microsoft.com/office/drawing/2014/main" id="{07C6EC61-1DA8-9EA0-EA4A-ACB79A9A21E7}"/>
              </a:ext>
            </a:extLst>
          </p:cNvPr>
          <p:cNvSpPr txBox="1"/>
          <p:nvPr/>
        </p:nvSpPr>
        <p:spPr>
          <a:xfrm>
            <a:off x="823427" y="3776680"/>
            <a:ext cx="4535154" cy="369332"/>
          </a:xfrm>
          <a:prstGeom prst="rect">
            <a:avLst/>
          </a:prstGeom>
          <a:noFill/>
        </p:spPr>
        <p:txBody>
          <a:bodyPr wrap="square">
            <a:spAutoFit/>
          </a:bodyPr>
          <a:lstStyle/>
          <a:p>
            <a:r>
              <a:rPr lang="en-IN" dirty="0"/>
              <a:t>Q16. Total Products and Their Price</a:t>
            </a:r>
          </a:p>
        </p:txBody>
      </p:sp>
      <p:pic>
        <p:nvPicPr>
          <p:cNvPr id="14" name="Picture 13">
            <a:extLst>
              <a:ext uri="{FF2B5EF4-FFF2-40B4-BE49-F238E27FC236}">
                <a16:creationId xmlns:a16="http://schemas.microsoft.com/office/drawing/2014/main" id="{86016D4A-BCB6-9D71-837A-6066F06870F6}"/>
              </a:ext>
            </a:extLst>
          </p:cNvPr>
          <p:cNvPicPr>
            <a:picLocks noChangeAspect="1"/>
          </p:cNvPicPr>
          <p:nvPr/>
        </p:nvPicPr>
        <p:blipFill>
          <a:blip r:embed="rId4"/>
          <a:stretch>
            <a:fillRect/>
          </a:stretch>
        </p:blipFill>
        <p:spPr>
          <a:xfrm>
            <a:off x="823427" y="4293911"/>
            <a:ext cx="4191363" cy="1844200"/>
          </a:xfrm>
          <a:prstGeom prst="rect">
            <a:avLst/>
          </a:prstGeom>
        </p:spPr>
      </p:pic>
      <p:pic>
        <p:nvPicPr>
          <p:cNvPr id="16" name="Picture 15">
            <a:extLst>
              <a:ext uri="{FF2B5EF4-FFF2-40B4-BE49-F238E27FC236}">
                <a16:creationId xmlns:a16="http://schemas.microsoft.com/office/drawing/2014/main" id="{D00E345A-389F-86BA-F143-8598756767D1}"/>
              </a:ext>
            </a:extLst>
          </p:cNvPr>
          <p:cNvPicPr>
            <a:picLocks noChangeAspect="1"/>
          </p:cNvPicPr>
          <p:nvPr/>
        </p:nvPicPr>
        <p:blipFill>
          <a:blip r:embed="rId5"/>
          <a:stretch>
            <a:fillRect/>
          </a:stretch>
        </p:blipFill>
        <p:spPr>
          <a:xfrm>
            <a:off x="7177212" y="3533148"/>
            <a:ext cx="3635055" cy="3162574"/>
          </a:xfrm>
          <a:prstGeom prst="rect">
            <a:avLst/>
          </a:prstGeom>
        </p:spPr>
      </p:pic>
      <p:sp>
        <p:nvSpPr>
          <p:cNvPr id="18" name="TextBox 17">
            <a:extLst>
              <a:ext uri="{FF2B5EF4-FFF2-40B4-BE49-F238E27FC236}">
                <a16:creationId xmlns:a16="http://schemas.microsoft.com/office/drawing/2014/main" id="{6E34ABFE-AD59-8180-545F-D342A78924C1}"/>
              </a:ext>
            </a:extLst>
          </p:cNvPr>
          <p:cNvSpPr txBox="1"/>
          <p:nvPr/>
        </p:nvSpPr>
        <p:spPr>
          <a:xfrm>
            <a:off x="7203539" y="3059668"/>
            <a:ext cx="3635055" cy="369332"/>
          </a:xfrm>
          <a:prstGeom prst="rect">
            <a:avLst/>
          </a:prstGeom>
          <a:noFill/>
        </p:spPr>
        <p:txBody>
          <a:bodyPr wrap="square">
            <a:spAutoFit/>
          </a:bodyPr>
          <a:lstStyle/>
          <a:p>
            <a:r>
              <a:rPr lang="en-IN" dirty="0"/>
              <a:t>Q17. To view the </a:t>
            </a:r>
            <a:r>
              <a:rPr lang="en-IN" dirty="0" err="1"/>
              <a:t>datas</a:t>
            </a:r>
            <a:r>
              <a:rPr lang="en-IN" dirty="0"/>
              <a:t>?</a:t>
            </a:r>
          </a:p>
        </p:txBody>
      </p:sp>
    </p:spTree>
    <p:extLst>
      <p:ext uri="{BB962C8B-B14F-4D97-AF65-F5344CB8AC3E}">
        <p14:creationId xmlns:p14="http://schemas.microsoft.com/office/powerpoint/2010/main" val="1947069721"/>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53732B3-C88A-AFA6-1FF7-C5F690D0EE5F}"/>
              </a:ext>
            </a:extLst>
          </p:cNvPr>
          <p:cNvSpPr txBox="1"/>
          <p:nvPr/>
        </p:nvSpPr>
        <p:spPr>
          <a:xfrm>
            <a:off x="855406" y="665825"/>
            <a:ext cx="3087329" cy="369332"/>
          </a:xfrm>
          <a:prstGeom prst="rect">
            <a:avLst/>
          </a:prstGeom>
          <a:noFill/>
        </p:spPr>
        <p:txBody>
          <a:bodyPr wrap="square">
            <a:spAutoFit/>
          </a:bodyPr>
          <a:lstStyle/>
          <a:p>
            <a:r>
              <a:rPr lang="en-IN" dirty="0"/>
              <a:t>Q18. Average sales in 2024</a:t>
            </a:r>
          </a:p>
        </p:txBody>
      </p:sp>
      <p:pic>
        <p:nvPicPr>
          <p:cNvPr id="9" name="Picture 8">
            <a:extLst>
              <a:ext uri="{FF2B5EF4-FFF2-40B4-BE49-F238E27FC236}">
                <a16:creationId xmlns:a16="http://schemas.microsoft.com/office/drawing/2014/main" id="{76107B31-7C53-DFE1-A490-664756DF27B5}"/>
              </a:ext>
            </a:extLst>
          </p:cNvPr>
          <p:cNvPicPr>
            <a:picLocks noChangeAspect="1"/>
          </p:cNvPicPr>
          <p:nvPr/>
        </p:nvPicPr>
        <p:blipFill>
          <a:blip r:embed="rId2"/>
          <a:stretch>
            <a:fillRect/>
          </a:stretch>
        </p:blipFill>
        <p:spPr>
          <a:xfrm>
            <a:off x="877166" y="1225557"/>
            <a:ext cx="3254022" cy="2453853"/>
          </a:xfrm>
          <a:prstGeom prst="rect">
            <a:avLst/>
          </a:prstGeom>
        </p:spPr>
      </p:pic>
      <p:sp>
        <p:nvSpPr>
          <p:cNvPr id="11" name="TextBox 10">
            <a:extLst>
              <a:ext uri="{FF2B5EF4-FFF2-40B4-BE49-F238E27FC236}">
                <a16:creationId xmlns:a16="http://schemas.microsoft.com/office/drawing/2014/main" id="{B92899C1-EFAF-F1B4-0157-BFFA5F53F184}"/>
              </a:ext>
            </a:extLst>
          </p:cNvPr>
          <p:cNvSpPr txBox="1"/>
          <p:nvPr/>
        </p:nvSpPr>
        <p:spPr>
          <a:xfrm>
            <a:off x="6209070" y="665825"/>
            <a:ext cx="4138019" cy="646331"/>
          </a:xfrm>
          <a:prstGeom prst="rect">
            <a:avLst/>
          </a:prstGeom>
          <a:noFill/>
        </p:spPr>
        <p:txBody>
          <a:bodyPr wrap="square">
            <a:spAutoFit/>
          </a:bodyPr>
          <a:lstStyle/>
          <a:p>
            <a:r>
              <a:rPr lang="en-IN" dirty="0"/>
              <a:t>Q19. which year has High sales any 5 years ?</a:t>
            </a:r>
          </a:p>
        </p:txBody>
      </p:sp>
      <p:pic>
        <p:nvPicPr>
          <p:cNvPr id="13" name="Picture 12">
            <a:extLst>
              <a:ext uri="{FF2B5EF4-FFF2-40B4-BE49-F238E27FC236}">
                <a16:creationId xmlns:a16="http://schemas.microsoft.com/office/drawing/2014/main" id="{6E41C4CA-7F7E-543F-7CA6-7AD27C1B2B20}"/>
              </a:ext>
            </a:extLst>
          </p:cNvPr>
          <p:cNvPicPr>
            <a:picLocks noChangeAspect="1"/>
          </p:cNvPicPr>
          <p:nvPr/>
        </p:nvPicPr>
        <p:blipFill>
          <a:blip r:embed="rId3"/>
          <a:stretch>
            <a:fillRect/>
          </a:stretch>
        </p:blipFill>
        <p:spPr>
          <a:xfrm>
            <a:off x="6865741" y="1451500"/>
            <a:ext cx="4138019" cy="2949196"/>
          </a:xfrm>
          <a:prstGeom prst="rect">
            <a:avLst/>
          </a:prstGeom>
        </p:spPr>
      </p:pic>
      <p:sp>
        <p:nvSpPr>
          <p:cNvPr id="15" name="TextBox 14">
            <a:extLst>
              <a:ext uri="{FF2B5EF4-FFF2-40B4-BE49-F238E27FC236}">
                <a16:creationId xmlns:a16="http://schemas.microsoft.com/office/drawing/2014/main" id="{E7DA04C0-9751-9AE7-EACE-D044BFDDAC30}"/>
              </a:ext>
            </a:extLst>
          </p:cNvPr>
          <p:cNvSpPr txBox="1"/>
          <p:nvPr/>
        </p:nvSpPr>
        <p:spPr>
          <a:xfrm>
            <a:off x="750051" y="3991361"/>
            <a:ext cx="3878827" cy="369332"/>
          </a:xfrm>
          <a:prstGeom prst="rect">
            <a:avLst/>
          </a:prstGeom>
          <a:noFill/>
        </p:spPr>
        <p:txBody>
          <a:bodyPr wrap="square">
            <a:spAutoFit/>
          </a:bodyPr>
          <a:lstStyle/>
          <a:p>
            <a:r>
              <a:rPr lang="en-IN" dirty="0"/>
              <a:t>20. Which Year has High sales?</a:t>
            </a:r>
          </a:p>
        </p:txBody>
      </p:sp>
      <p:pic>
        <p:nvPicPr>
          <p:cNvPr id="17" name="Picture 16">
            <a:extLst>
              <a:ext uri="{FF2B5EF4-FFF2-40B4-BE49-F238E27FC236}">
                <a16:creationId xmlns:a16="http://schemas.microsoft.com/office/drawing/2014/main" id="{2B898C48-C471-EAC1-B255-542E0ECF0035}"/>
              </a:ext>
            </a:extLst>
          </p:cNvPr>
          <p:cNvPicPr>
            <a:picLocks noChangeAspect="1"/>
          </p:cNvPicPr>
          <p:nvPr/>
        </p:nvPicPr>
        <p:blipFill>
          <a:blip r:embed="rId4"/>
          <a:stretch>
            <a:fillRect/>
          </a:stretch>
        </p:blipFill>
        <p:spPr>
          <a:xfrm>
            <a:off x="750051" y="4810021"/>
            <a:ext cx="5182049" cy="1447925"/>
          </a:xfrm>
          <a:prstGeom prst="rect">
            <a:avLst/>
          </a:prstGeom>
        </p:spPr>
      </p:pic>
      <p:pic>
        <p:nvPicPr>
          <p:cNvPr id="21" name="Picture 20">
            <a:extLst>
              <a:ext uri="{FF2B5EF4-FFF2-40B4-BE49-F238E27FC236}">
                <a16:creationId xmlns:a16="http://schemas.microsoft.com/office/drawing/2014/main" id="{64836C3B-4CAD-1164-71D0-C3839196BB7A}"/>
              </a:ext>
            </a:extLst>
          </p:cNvPr>
          <p:cNvPicPr>
            <a:picLocks noChangeAspect="1"/>
          </p:cNvPicPr>
          <p:nvPr/>
        </p:nvPicPr>
        <p:blipFill>
          <a:blip r:embed="rId5"/>
          <a:stretch>
            <a:fillRect/>
          </a:stretch>
        </p:blipFill>
        <p:spPr>
          <a:xfrm>
            <a:off x="6427554" y="5241519"/>
            <a:ext cx="5014395" cy="1310754"/>
          </a:xfrm>
          <a:prstGeom prst="rect">
            <a:avLst/>
          </a:prstGeom>
        </p:spPr>
      </p:pic>
      <p:sp>
        <p:nvSpPr>
          <p:cNvPr id="23" name="TextBox 22">
            <a:extLst>
              <a:ext uri="{FF2B5EF4-FFF2-40B4-BE49-F238E27FC236}">
                <a16:creationId xmlns:a16="http://schemas.microsoft.com/office/drawing/2014/main" id="{B7DEB180-C178-1E93-DF0B-429F3BFDC1D5}"/>
              </a:ext>
            </a:extLst>
          </p:cNvPr>
          <p:cNvSpPr txBox="1"/>
          <p:nvPr/>
        </p:nvSpPr>
        <p:spPr>
          <a:xfrm>
            <a:off x="6295443" y="4668009"/>
            <a:ext cx="6154992" cy="369332"/>
          </a:xfrm>
          <a:prstGeom prst="rect">
            <a:avLst/>
          </a:prstGeom>
          <a:noFill/>
        </p:spPr>
        <p:txBody>
          <a:bodyPr wrap="square">
            <a:spAutoFit/>
          </a:bodyPr>
          <a:lstStyle/>
          <a:p>
            <a:r>
              <a:rPr lang="en-IN" dirty="0"/>
              <a:t>Q21. Which Year has Low sales?</a:t>
            </a:r>
          </a:p>
        </p:txBody>
      </p:sp>
    </p:spTree>
    <p:extLst>
      <p:ext uri="{BB962C8B-B14F-4D97-AF65-F5344CB8AC3E}">
        <p14:creationId xmlns:p14="http://schemas.microsoft.com/office/powerpoint/2010/main" val="240344088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424D654-5E80-3031-51E1-DFDA970818D9}"/>
              </a:ext>
            </a:extLst>
          </p:cNvPr>
          <p:cNvPicPr>
            <a:picLocks noChangeAspect="1"/>
          </p:cNvPicPr>
          <p:nvPr/>
        </p:nvPicPr>
        <p:blipFill>
          <a:blip r:embed="rId2"/>
          <a:stretch>
            <a:fillRect/>
          </a:stretch>
        </p:blipFill>
        <p:spPr>
          <a:xfrm>
            <a:off x="560439" y="954576"/>
            <a:ext cx="5201095" cy="2474424"/>
          </a:xfrm>
          <a:prstGeom prst="rect">
            <a:avLst/>
          </a:prstGeom>
        </p:spPr>
      </p:pic>
      <p:sp>
        <p:nvSpPr>
          <p:cNvPr id="7" name="TextBox 6">
            <a:extLst>
              <a:ext uri="{FF2B5EF4-FFF2-40B4-BE49-F238E27FC236}">
                <a16:creationId xmlns:a16="http://schemas.microsoft.com/office/drawing/2014/main" id="{BAF1DCF4-4F66-0369-948C-0B7EA834B0A5}"/>
              </a:ext>
            </a:extLst>
          </p:cNvPr>
          <p:cNvSpPr txBox="1"/>
          <p:nvPr/>
        </p:nvSpPr>
        <p:spPr>
          <a:xfrm>
            <a:off x="560439" y="160761"/>
            <a:ext cx="5211096" cy="646331"/>
          </a:xfrm>
          <a:prstGeom prst="rect">
            <a:avLst/>
          </a:prstGeom>
          <a:noFill/>
        </p:spPr>
        <p:txBody>
          <a:bodyPr wrap="square">
            <a:spAutoFit/>
          </a:bodyPr>
          <a:lstStyle/>
          <a:p>
            <a:r>
              <a:rPr lang="en-IN" dirty="0"/>
              <a:t>Q22. Need Customer name , City name and total he purchased?</a:t>
            </a:r>
          </a:p>
        </p:txBody>
      </p:sp>
      <p:pic>
        <p:nvPicPr>
          <p:cNvPr id="9" name="Picture 8">
            <a:extLst>
              <a:ext uri="{FF2B5EF4-FFF2-40B4-BE49-F238E27FC236}">
                <a16:creationId xmlns:a16="http://schemas.microsoft.com/office/drawing/2014/main" id="{B7B63E48-175E-F8B3-9D2F-340F2935E47B}"/>
              </a:ext>
            </a:extLst>
          </p:cNvPr>
          <p:cNvPicPr>
            <a:picLocks noChangeAspect="1"/>
          </p:cNvPicPr>
          <p:nvPr/>
        </p:nvPicPr>
        <p:blipFill>
          <a:blip r:embed="rId3"/>
          <a:stretch>
            <a:fillRect/>
          </a:stretch>
        </p:blipFill>
        <p:spPr>
          <a:xfrm>
            <a:off x="6222623" y="3397045"/>
            <a:ext cx="5653846" cy="3179941"/>
          </a:xfrm>
          <a:prstGeom prst="rect">
            <a:avLst/>
          </a:prstGeom>
        </p:spPr>
      </p:pic>
      <p:sp>
        <p:nvSpPr>
          <p:cNvPr id="11" name="TextBox 10">
            <a:extLst>
              <a:ext uri="{FF2B5EF4-FFF2-40B4-BE49-F238E27FC236}">
                <a16:creationId xmlns:a16="http://schemas.microsoft.com/office/drawing/2014/main" id="{E8236023-69B1-C7B9-FE07-5AC83CE8F4C5}"/>
              </a:ext>
            </a:extLst>
          </p:cNvPr>
          <p:cNvSpPr txBox="1"/>
          <p:nvPr/>
        </p:nvSpPr>
        <p:spPr>
          <a:xfrm>
            <a:off x="6302478" y="2676521"/>
            <a:ext cx="6096000" cy="369332"/>
          </a:xfrm>
          <a:prstGeom prst="rect">
            <a:avLst/>
          </a:prstGeom>
          <a:noFill/>
        </p:spPr>
        <p:txBody>
          <a:bodyPr wrap="square">
            <a:spAutoFit/>
          </a:bodyPr>
          <a:lstStyle/>
          <a:p>
            <a:r>
              <a:rPr lang="en-IN" dirty="0"/>
              <a:t>Q23.Give Discount as per they Purchase</a:t>
            </a:r>
          </a:p>
        </p:txBody>
      </p:sp>
    </p:spTree>
    <p:extLst>
      <p:ext uri="{BB962C8B-B14F-4D97-AF65-F5344CB8AC3E}">
        <p14:creationId xmlns:p14="http://schemas.microsoft.com/office/powerpoint/2010/main" val="298813391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2A540DA-B033-6C56-C0EF-6C23BFB57DE3}"/>
              </a:ext>
            </a:extLst>
          </p:cNvPr>
          <p:cNvSpPr txBox="1"/>
          <p:nvPr/>
        </p:nvSpPr>
        <p:spPr>
          <a:xfrm>
            <a:off x="216309" y="276602"/>
            <a:ext cx="6096000" cy="646331"/>
          </a:xfrm>
          <a:prstGeom prst="rect">
            <a:avLst/>
          </a:prstGeom>
          <a:noFill/>
        </p:spPr>
        <p:txBody>
          <a:bodyPr wrap="square">
            <a:spAutoFit/>
          </a:bodyPr>
          <a:lstStyle/>
          <a:p>
            <a:r>
              <a:rPr lang="en-IN" dirty="0"/>
              <a:t>Q24. Give name, city name and final price after discount?</a:t>
            </a:r>
          </a:p>
        </p:txBody>
      </p:sp>
      <p:sp>
        <p:nvSpPr>
          <p:cNvPr id="11" name="TextBox 10">
            <a:extLst>
              <a:ext uri="{FF2B5EF4-FFF2-40B4-BE49-F238E27FC236}">
                <a16:creationId xmlns:a16="http://schemas.microsoft.com/office/drawing/2014/main" id="{31D46E40-76F1-28F3-585C-08E53DEF9F89}"/>
              </a:ext>
            </a:extLst>
          </p:cNvPr>
          <p:cNvSpPr txBox="1"/>
          <p:nvPr/>
        </p:nvSpPr>
        <p:spPr>
          <a:xfrm>
            <a:off x="5584722" y="3516409"/>
            <a:ext cx="6096000" cy="369332"/>
          </a:xfrm>
          <a:prstGeom prst="rect">
            <a:avLst/>
          </a:prstGeom>
          <a:noFill/>
        </p:spPr>
        <p:txBody>
          <a:bodyPr wrap="square">
            <a:spAutoFit/>
          </a:bodyPr>
          <a:lstStyle/>
          <a:p>
            <a:r>
              <a:rPr lang="en-IN" dirty="0"/>
              <a:t>Q25. Give name, city and discount price ?</a:t>
            </a:r>
          </a:p>
        </p:txBody>
      </p:sp>
      <p:pic>
        <p:nvPicPr>
          <p:cNvPr id="6" name="Picture 5">
            <a:extLst>
              <a:ext uri="{FF2B5EF4-FFF2-40B4-BE49-F238E27FC236}">
                <a16:creationId xmlns:a16="http://schemas.microsoft.com/office/drawing/2014/main" id="{84D613AD-C066-0835-C6B9-B5592B175012}"/>
              </a:ext>
            </a:extLst>
          </p:cNvPr>
          <p:cNvPicPr>
            <a:picLocks noChangeAspect="1"/>
          </p:cNvPicPr>
          <p:nvPr/>
        </p:nvPicPr>
        <p:blipFill>
          <a:blip r:embed="rId2"/>
          <a:stretch>
            <a:fillRect/>
          </a:stretch>
        </p:blipFill>
        <p:spPr>
          <a:xfrm>
            <a:off x="136036" y="904293"/>
            <a:ext cx="7727804" cy="2585327"/>
          </a:xfrm>
          <a:prstGeom prst="rect">
            <a:avLst/>
          </a:prstGeom>
        </p:spPr>
      </p:pic>
      <p:pic>
        <p:nvPicPr>
          <p:cNvPr id="10" name="Picture 9">
            <a:extLst>
              <a:ext uri="{FF2B5EF4-FFF2-40B4-BE49-F238E27FC236}">
                <a16:creationId xmlns:a16="http://schemas.microsoft.com/office/drawing/2014/main" id="{46338BF8-B443-7D28-1DD7-A45A851943C9}"/>
              </a:ext>
            </a:extLst>
          </p:cNvPr>
          <p:cNvPicPr>
            <a:picLocks noChangeAspect="1"/>
          </p:cNvPicPr>
          <p:nvPr/>
        </p:nvPicPr>
        <p:blipFill>
          <a:blip r:embed="rId3"/>
          <a:stretch>
            <a:fillRect/>
          </a:stretch>
        </p:blipFill>
        <p:spPr>
          <a:xfrm>
            <a:off x="3602822" y="3991235"/>
            <a:ext cx="8077900" cy="2789162"/>
          </a:xfrm>
          <a:prstGeom prst="rect">
            <a:avLst/>
          </a:prstGeom>
        </p:spPr>
      </p:pic>
    </p:spTree>
    <p:extLst>
      <p:ext uri="{BB962C8B-B14F-4D97-AF65-F5344CB8AC3E}">
        <p14:creationId xmlns:p14="http://schemas.microsoft.com/office/powerpoint/2010/main" val="359194230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34862ED-E5F1-FA32-D517-A595E67AAAB8}"/>
              </a:ext>
            </a:extLst>
          </p:cNvPr>
          <p:cNvSpPr txBox="1"/>
          <p:nvPr/>
        </p:nvSpPr>
        <p:spPr>
          <a:xfrm>
            <a:off x="286917" y="370505"/>
            <a:ext cx="6097554" cy="369332"/>
          </a:xfrm>
          <a:prstGeom prst="rect">
            <a:avLst/>
          </a:prstGeom>
          <a:noFill/>
        </p:spPr>
        <p:txBody>
          <a:bodyPr wrap="square">
            <a:spAutoFit/>
          </a:bodyPr>
          <a:lstStyle/>
          <a:p>
            <a:r>
              <a:rPr lang="en-IN" dirty="0"/>
              <a:t>Q26. How much sales on month 9?</a:t>
            </a:r>
          </a:p>
        </p:txBody>
      </p:sp>
      <p:pic>
        <p:nvPicPr>
          <p:cNvPr id="7" name="Picture 6">
            <a:extLst>
              <a:ext uri="{FF2B5EF4-FFF2-40B4-BE49-F238E27FC236}">
                <a16:creationId xmlns:a16="http://schemas.microsoft.com/office/drawing/2014/main" id="{35EF88D0-F939-D48F-A1D1-06073DBB0A01}"/>
              </a:ext>
            </a:extLst>
          </p:cNvPr>
          <p:cNvPicPr>
            <a:picLocks noChangeAspect="1"/>
          </p:cNvPicPr>
          <p:nvPr/>
        </p:nvPicPr>
        <p:blipFill>
          <a:blip r:embed="rId2"/>
          <a:stretch>
            <a:fillRect/>
          </a:stretch>
        </p:blipFill>
        <p:spPr>
          <a:xfrm>
            <a:off x="395080" y="965451"/>
            <a:ext cx="3663736" cy="2733648"/>
          </a:xfrm>
          <a:prstGeom prst="rect">
            <a:avLst/>
          </a:prstGeom>
        </p:spPr>
      </p:pic>
      <p:pic>
        <p:nvPicPr>
          <p:cNvPr id="9" name="Picture 8">
            <a:extLst>
              <a:ext uri="{FF2B5EF4-FFF2-40B4-BE49-F238E27FC236}">
                <a16:creationId xmlns:a16="http://schemas.microsoft.com/office/drawing/2014/main" id="{2F203196-C6CC-3D50-CDF4-5613E55D6AD8}"/>
              </a:ext>
            </a:extLst>
          </p:cNvPr>
          <p:cNvPicPr>
            <a:picLocks noChangeAspect="1"/>
          </p:cNvPicPr>
          <p:nvPr/>
        </p:nvPicPr>
        <p:blipFill>
          <a:blip r:embed="rId3"/>
          <a:stretch>
            <a:fillRect/>
          </a:stretch>
        </p:blipFill>
        <p:spPr>
          <a:xfrm>
            <a:off x="5383270" y="3543244"/>
            <a:ext cx="5997460" cy="3055885"/>
          </a:xfrm>
          <a:prstGeom prst="rect">
            <a:avLst/>
          </a:prstGeom>
        </p:spPr>
      </p:pic>
      <p:sp>
        <p:nvSpPr>
          <p:cNvPr id="11" name="TextBox 10">
            <a:extLst>
              <a:ext uri="{FF2B5EF4-FFF2-40B4-BE49-F238E27FC236}">
                <a16:creationId xmlns:a16="http://schemas.microsoft.com/office/drawing/2014/main" id="{AE40F625-15D9-6532-FB90-8A504B0AEA8F}"/>
              </a:ext>
            </a:extLst>
          </p:cNvPr>
          <p:cNvSpPr txBox="1"/>
          <p:nvPr/>
        </p:nvSpPr>
        <p:spPr>
          <a:xfrm>
            <a:off x="5333223" y="3031675"/>
            <a:ext cx="6097554" cy="369332"/>
          </a:xfrm>
          <a:prstGeom prst="rect">
            <a:avLst/>
          </a:prstGeom>
          <a:noFill/>
        </p:spPr>
        <p:txBody>
          <a:bodyPr wrap="square">
            <a:spAutoFit/>
          </a:bodyPr>
          <a:lstStyle/>
          <a:p>
            <a:r>
              <a:rPr lang="en-IN" dirty="0"/>
              <a:t>Q27. How much sales on city?</a:t>
            </a:r>
          </a:p>
        </p:txBody>
      </p:sp>
    </p:spTree>
    <p:extLst>
      <p:ext uri="{BB962C8B-B14F-4D97-AF65-F5344CB8AC3E}">
        <p14:creationId xmlns:p14="http://schemas.microsoft.com/office/powerpoint/2010/main" val="40179920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5F34083-7E65-071A-4948-320381FCB1BE}"/>
              </a:ext>
            </a:extLst>
          </p:cNvPr>
          <p:cNvPicPr>
            <a:picLocks noChangeAspect="1"/>
          </p:cNvPicPr>
          <p:nvPr/>
        </p:nvPicPr>
        <p:blipFill>
          <a:blip r:embed="rId2"/>
          <a:stretch>
            <a:fillRect/>
          </a:stretch>
        </p:blipFill>
        <p:spPr>
          <a:xfrm>
            <a:off x="98442" y="1116842"/>
            <a:ext cx="7087214" cy="2552921"/>
          </a:xfrm>
          <a:prstGeom prst="rect">
            <a:avLst/>
          </a:prstGeom>
        </p:spPr>
      </p:pic>
      <p:sp>
        <p:nvSpPr>
          <p:cNvPr id="7" name="TextBox 6">
            <a:extLst>
              <a:ext uri="{FF2B5EF4-FFF2-40B4-BE49-F238E27FC236}">
                <a16:creationId xmlns:a16="http://schemas.microsoft.com/office/drawing/2014/main" id="{DEA2FF4B-1C45-1F25-01A4-290E37C133EB}"/>
              </a:ext>
            </a:extLst>
          </p:cNvPr>
          <p:cNvSpPr txBox="1"/>
          <p:nvPr/>
        </p:nvSpPr>
        <p:spPr>
          <a:xfrm>
            <a:off x="98442" y="241337"/>
            <a:ext cx="6097554" cy="646331"/>
          </a:xfrm>
          <a:prstGeom prst="rect">
            <a:avLst/>
          </a:prstGeom>
          <a:noFill/>
        </p:spPr>
        <p:txBody>
          <a:bodyPr wrap="square">
            <a:spAutoFit/>
          </a:bodyPr>
          <a:lstStyle/>
          <a:p>
            <a:r>
              <a:rPr lang="en-IN" dirty="0"/>
              <a:t>Q28. How much did each customers had purchased in my shop ?</a:t>
            </a:r>
          </a:p>
        </p:txBody>
      </p:sp>
      <p:pic>
        <p:nvPicPr>
          <p:cNvPr id="9" name="Picture 8">
            <a:extLst>
              <a:ext uri="{FF2B5EF4-FFF2-40B4-BE49-F238E27FC236}">
                <a16:creationId xmlns:a16="http://schemas.microsoft.com/office/drawing/2014/main" id="{1385FE0B-19CF-0756-111F-3B85E29666AB}"/>
              </a:ext>
            </a:extLst>
          </p:cNvPr>
          <p:cNvPicPr>
            <a:picLocks noChangeAspect="1"/>
          </p:cNvPicPr>
          <p:nvPr/>
        </p:nvPicPr>
        <p:blipFill>
          <a:blip r:embed="rId3"/>
          <a:stretch>
            <a:fillRect/>
          </a:stretch>
        </p:blipFill>
        <p:spPr>
          <a:xfrm>
            <a:off x="7577511" y="3942994"/>
            <a:ext cx="4389500" cy="2834886"/>
          </a:xfrm>
          <a:prstGeom prst="rect">
            <a:avLst/>
          </a:prstGeom>
        </p:spPr>
      </p:pic>
      <p:sp>
        <p:nvSpPr>
          <p:cNvPr id="11" name="TextBox 10">
            <a:extLst>
              <a:ext uri="{FF2B5EF4-FFF2-40B4-BE49-F238E27FC236}">
                <a16:creationId xmlns:a16="http://schemas.microsoft.com/office/drawing/2014/main" id="{DC63EAE3-628B-C24A-074F-0B983F9D340B}"/>
              </a:ext>
            </a:extLst>
          </p:cNvPr>
          <p:cNvSpPr txBox="1"/>
          <p:nvPr/>
        </p:nvSpPr>
        <p:spPr>
          <a:xfrm>
            <a:off x="7606557" y="3429000"/>
            <a:ext cx="4816928" cy="369332"/>
          </a:xfrm>
          <a:prstGeom prst="rect">
            <a:avLst/>
          </a:prstGeom>
          <a:noFill/>
        </p:spPr>
        <p:txBody>
          <a:bodyPr wrap="square">
            <a:spAutoFit/>
          </a:bodyPr>
          <a:lstStyle/>
          <a:p>
            <a:r>
              <a:rPr lang="en-IN" dirty="0"/>
              <a:t>Q29. How to rename a table </a:t>
            </a:r>
          </a:p>
        </p:txBody>
      </p:sp>
      <p:pic>
        <p:nvPicPr>
          <p:cNvPr id="13" name="Picture 12">
            <a:extLst>
              <a:ext uri="{FF2B5EF4-FFF2-40B4-BE49-F238E27FC236}">
                <a16:creationId xmlns:a16="http://schemas.microsoft.com/office/drawing/2014/main" id="{B372752D-413B-7D58-FB08-F58DA176948E}"/>
              </a:ext>
            </a:extLst>
          </p:cNvPr>
          <p:cNvPicPr>
            <a:picLocks noChangeAspect="1"/>
          </p:cNvPicPr>
          <p:nvPr/>
        </p:nvPicPr>
        <p:blipFill>
          <a:blip r:embed="rId4"/>
          <a:stretch>
            <a:fillRect/>
          </a:stretch>
        </p:blipFill>
        <p:spPr>
          <a:xfrm>
            <a:off x="98442" y="4445958"/>
            <a:ext cx="7247248" cy="2331922"/>
          </a:xfrm>
          <a:prstGeom prst="rect">
            <a:avLst/>
          </a:prstGeom>
        </p:spPr>
      </p:pic>
      <p:sp>
        <p:nvSpPr>
          <p:cNvPr id="15" name="TextBox 14">
            <a:extLst>
              <a:ext uri="{FF2B5EF4-FFF2-40B4-BE49-F238E27FC236}">
                <a16:creationId xmlns:a16="http://schemas.microsoft.com/office/drawing/2014/main" id="{23E25E4C-D70C-83EE-440E-404BDB4D3F78}"/>
              </a:ext>
            </a:extLst>
          </p:cNvPr>
          <p:cNvSpPr txBox="1"/>
          <p:nvPr/>
        </p:nvSpPr>
        <p:spPr>
          <a:xfrm>
            <a:off x="98442" y="3861209"/>
            <a:ext cx="6209522" cy="369332"/>
          </a:xfrm>
          <a:prstGeom prst="rect">
            <a:avLst/>
          </a:prstGeom>
          <a:noFill/>
        </p:spPr>
        <p:txBody>
          <a:bodyPr wrap="square">
            <a:spAutoFit/>
          </a:bodyPr>
          <a:lstStyle/>
          <a:p>
            <a:r>
              <a:rPr lang="en-IN" dirty="0"/>
              <a:t>Q30. How many customers from each city?</a:t>
            </a:r>
          </a:p>
        </p:txBody>
      </p:sp>
    </p:spTree>
    <p:extLst>
      <p:ext uri="{BB962C8B-B14F-4D97-AF65-F5344CB8AC3E}">
        <p14:creationId xmlns:p14="http://schemas.microsoft.com/office/powerpoint/2010/main" val="84875152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B50DC-B6AA-27DA-4325-FF24889A4B92}"/>
              </a:ext>
            </a:extLst>
          </p:cNvPr>
          <p:cNvSpPr>
            <a:spLocks noGrp="1"/>
          </p:cNvSpPr>
          <p:nvPr>
            <p:ph type="title"/>
          </p:nvPr>
        </p:nvSpPr>
        <p:spPr>
          <a:xfrm>
            <a:off x="817650" y="2168209"/>
            <a:ext cx="9720072" cy="1499616"/>
          </a:xfrm>
        </p:spPr>
        <p:txBody>
          <a:bodyPr/>
          <a:lstStyle/>
          <a:p>
            <a:br>
              <a:rPr lang="en-US" dirty="0"/>
            </a:br>
            <a:endParaRPr lang="en-IN" dirty="0"/>
          </a:p>
        </p:txBody>
      </p:sp>
      <p:sp>
        <p:nvSpPr>
          <p:cNvPr id="5" name="Subtitle 2">
            <a:extLst>
              <a:ext uri="{FF2B5EF4-FFF2-40B4-BE49-F238E27FC236}">
                <a16:creationId xmlns:a16="http://schemas.microsoft.com/office/drawing/2014/main" id="{72B2DAE0-D77B-44A6-68A8-80B5AB1DE50A}"/>
              </a:ext>
            </a:extLst>
          </p:cNvPr>
          <p:cNvSpPr txBox="1">
            <a:spLocks/>
          </p:cNvSpPr>
          <p:nvPr/>
        </p:nvSpPr>
        <p:spPr>
          <a:xfrm>
            <a:off x="1356941" y="1091002"/>
            <a:ext cx="4247355" cy="129271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a:lstStyle>
          <a:p>
            <a:pPr marL="0" indent="0">
              <a:buNone/>
            </a:pPr>
            <a:endParaRPr lang="en-US" sz="2800" dirty="0">
              <a:solidFill>
                <a:schemeClr val="bg2">
                  <a:lumMod val="60000"/>
                  <a:lumOff val="40000"/>
                </a:schemeClr>
              </a:solidFill>
            </a:endParaRPr>
          </a:p>
        </p:txBody>
      </p:sp>
      <p:sp>
        <p:nvSpPr>
          <p:cNvPr id="7" name="Title 1">
            <a:extLst>
              <a:ext uri="{FF2B5EF4-FFF2-40B4-BE49-F238E27FC236}">
                <a16:creationId xmlns:a16="http://schemas.microsoft.com/office/drawing/2014/main" id="{C9D37F7A-59B8-0538-507E-2369F178B450}"/>
              </a:ext>
            </a:extLst>
          </p:cNvPr>
          <p:cNvSpPr txBox="1">
            <a:spLocks/>
          </p:cNvSpPr>
          <p:nvPr/>
        </p:nvSpPr>
        <p:spPr>
          <a:xfrm>
            <a:off x="4365612" y="324841"/>
            <a:ext cx="3087240" cy="759263"/>
          </a:xfrm>
          <a:prstGeom prst="rect">
            <a:avLst/>
          </a:prstGeom>
        </p:spPr>
        <p:txBody>
          <a:bodyPr vert="horz" lIns="0" tIns="45720" rIns="180000" bIns="45720" rtlCol="0" anchor="ctr">
            <a:normAutofit fontScale="70000" lnSpcReduction="20000"/>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sz="7200" b="1" dirty="0">
                <a:solidFill>
                  <a:schemeClr val="accent1">
                    <a:lumMod val="60000"/>
                    <a:lumOff val="40000"/>
                  </a:schemeClr>
                </a:solidFill>
              </a:rPr>
              <a:t>AGENDA</a:t>
            </a:r>
            <a:r>
              <a:rPr lang="en-US" sz="7200" b="1" dirty="0">
                <a:solidFill>
                  <a:schemeClr val="tx1"/>
                </a:solidFill>
              </a:rPr>
              <a:t> </a:t>
            </a:r>
          </a:p>
        </p:txBody>
      </p:sp>
      <p:sp>
        <p:nvSpPr>
          <p:cNvPr id="8" name="Title 1">
            <a:extLst>
              <a:ext uri="{FF2B5EF4-FFF2-40B4-BE49-F238E27FC236}">
                <a16:creationId xmlns:a16="http://schemas.microsoft.com/office/drawing/2014/main" id="{07B19488-521E-23F1-B175-BD163D7920F1}"/>
              </a:ext>
            </a:extLst>
          </p:cNvPr>
          <p:cNvSpPr txBox="1">
            <a:spLocks/>
          </p:cNvSpPr>
          <p:nvPr/>
        </p:nvSpPr>
        <p:spPr>
          <a:xfrm>
            <a:off x="1062578" y="963454"/>
            <a:ext cx="8583839" cy="4803544"/>
          </a:xfrm>
          <a:prstGeom prst="rect">
            <a:avLst/>
          </a:prstGeom>
        </p:spPr>
        <p:txBody>
          <a:bodyPr vert="horz" lIns="0" tIns="45720" rIns="180000" bIns="45720" rtlCol="0" anchor="ctr">
            <a:norm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pPr marR="0" lvl="0" algn="just" defTabSz="914400" rtl="0" eaLnBrk="1" fontAlgn="auto" latinLnBrk="0" hangingPunct="1">
              <a:lnSpc>
                <a:spcPct val="100000"/>
              </a:lnSpc>
              <a:spcBef>
                <a:spcPts val="600"/>
              </a:spcBef>
              <a:spcAft>
                <a:spcPts val="0"/>
              </a:spcAft>
              <a:buClr>
                <a:srgbClr val="CCB400"/>
              </a:buClr>
              <a:buSzPct val="85000"/>
              <a:tabLst/>
              <a:defRPr/>
            </a:pPr>
            <a:r>
              <a:rPr kumimoji="0" lang="en-US" sz="2600" b="1" i="0" u="none" strike="noStrike" kern="1200" cap="none" spc="0" normalizeH="0" baseline="0" noProof="0" dirty="0">
                <a:ln>
                  <a:noFill/>
                </a:ln>
                <a:solidFill>
                  <a:schemeClr val="accent1">
                    <a:lumMod val="60000"/>
                    <a:lumOff val="40000"/>
                  </a:schemeClr>
                </a:solidFill>
                <a:effectLst/>
                <a:uLnTx/>
                <a:uFillTx/>
                <a:latin typeface="Times New Roman" panose="02020603050405020304" pitchFamily="18" charset="0"/>
                <a:ea typeface="+mn-ea"/>
                <a:cs typeface="Times New Roman" panose="02020603050405020304" pitchFamily="18" charset="0"/>
              </a:rPr>
              <a:t>1. INTRODUCTION</a:t>
            </a:r>
          </a:p>
          <a:p>
            <a:pPr marR="0" lvl="0" algn="just" defTabSz="914400" rtl="0" eaLnBrk="1" fontAlgn="auto" latinLnBrk="0" hangingPunct="1">
              <a:lnSpc>
                <a:spcPct val="100000"/>
              </a:lnSpc>
              <a:spcBef>
                <a:spcPts val="600"/>
              </a:spcBef>
              <a:spcAft>
                <a:spcPts val="0"/>
              </a:spcAft>
              <a:buClr>
                <a:srgbClr val="CCB400"/>
              </a:buClr>
              <a:buSzPct val="85000"/>
              <a:tabLst/>
              <a:defRPr/>
            </a:pPr>
            <a:r>
              <a:rPr lang="en-US" sz="2600" b="1" cap="none" spc="0" dirty="0">
                <a:solidFill>
                  <a:schemeClr val="accent1">
                    <a:lumMod val="60000"/>
                    <a:lumOff val="40000"/>
                  </a:schemeClr>
                </a:solidFill>
                <a:latin typeface="Times New Roman" panose="02020603050405020304" pitchFamily="18" charset="0"/>
                <a:ea typeface="+mn-ea"/>
                <a:cs typeface="Times New Roman" panose="02020603050405020304" pitchFamily="18" charset="0"/>
              </a:rPr>
              <a:t>2. </a:t>
            </a:r>
            <a:r>
              <a:rPr kumimoji="0" lang="en-US" sz="2600" b="1" i="0" u="none" strike="noStrike" kern="1200" cap="none" spc="0" normalizeH="0" baseline="0" noProof="0" dirty="0">
                <a:ln>
                  <a:noFill/>
                </a:ln>
                <a:solidFill>
                  <a:schemeClr val="accent1">
                    <a:lumMod val="60000"/>
                    <a:lumOff val="40000"/>
                  </a:schemeClr>
                </a:solidFill>
                <a:effectLst/>
                <a:uLnTx/>
                <a:uFillTx/>
                <a:latin typeface="Times New Roman" panose="02020603050405020304" pitchFamily="18" charset="0"/>
                <a:ea typeface="+mn-ea"/>
                <a:cs typeface="Times New Roman" panose="02020603050405020304" pitchFamily="18" charset="0"/>
              </a:rPr>
              <a:t>ABSTRACT</a:t>
            </a:r>
          </a:p>
          <a:p>
            <a:pPr marR="0" lvl="0" algn="just" defTabSz="914400" rtl="0" eaLnBrk="1" fontAlgn="auto" latinLnBrk="0" hangingPunct="1">
              <a:lnSpc>
                <a:spcPct val="100000"/>
              </a:lnSpc>
              <a:spcBef>
                <a:spcPts val="600"/>
              </a:spcBef>
              <a:spcAft>
                <a:spcPts val="0"/>
              </a:spcAft>
              <a:buClr>
                <a:srgbClr val="CCB400"/>
              </a:buClr>
              <a:buSzPct val="85000"/>
              <a:tabLst/>
              <a:defRPr/>
            </a:pPr>
            <a:r>
              <a:rPr kumimoji="0" lang="en-US" sz="2600" b="1" i="0" u="none" strike="noStrike" kern="1200" cap="none" spc="0" normalizeH="0" baseline="0" noProof="0" dirty="0">
                <a:ln>
                  <a:noFill/>
                </a:ln>
                <a:solidFill>
                  <a:schemeClr val="accent1">
                    <a:lumMod val="60000"/>
                    <a:lumOff val="40000"/>
                  </a:schemeClr>
                </a:solidFill>
                <a:effectLst/>
                <a:uLnTx/>
                <a:uFillTx/>
                <a:latin typeface="Times New Roman" panose="02020603050405020304" pitchFamily="18" charset="0"/>
                <a:ea typeface="+mn-ea"/>
                <a:cs typeface="Times New Roman" panose="02020603050405020304" pitchFamily="18" charset="0"/>
              </a:rPr>
              <a:t>3. PROBLEM DEFINITION </a:t>
            </a:r>
          </a:p>
          <a:p>
            <a:pPr marR="0" lvl="0" algn="just" defTabSz="914400" rtl="0" eaLnBrk="1" fontAlgn="auto" latinLnBrk="0" hangingPunct="1">
              <a:lnSpc>
                <a:spcPct val="100000"/>
              </a:lnSpc>
              <a:spcBef>
                <a:spcPts val="600"/>
              </a:spcBef>
              <a:spcAft>
                <a:spcPts val="0"/>
              </a:spcAft>
              <a:buClr>
                <a:srgbClr val="CCB400"/>
              </a:buClr>
              <a:buSzPct val="85000"/>
              <a:tabLst/>
              <a:defRPr/>
            </a:pPr>
            <a:r>
              <a:rPr kumimoji="0" lang="en-US" sz="2600" b="1" i="0" u="none" strike="noStrike" kern="1200" cap="none" spc="0" normalizeH="0" baseline="0" noProof="0" dirty="0">
                <a:ln>
                  <a:noFill/>
                </a:ln>
                <a:solidFill>
                  <a:schemeClr val="accent1">
                    <a:lumMod val="60000"/>
                    <a:lumOff val="40000"/>
                  </a:schemeClr>
                </a:solidFill>
                <a:effectLst/>
                <a:uLnTx/>
                <a:uFillTx/>
                <a:latin typeface="Times New Roman" panose="02020603050405020304" pitchFamily="18" charset="0"/>
                <a:ea typeface="+mn-ea"/>
                <a:cs typeface="Times New Roman" panose="02020603050405020304" pitchFamily="18" charset="0"/>
              </a:rPr>
              <a:t>4.OBJECTIVE</a:t>
            </a:r>
          </a:p>
          <a:p>
            <a:pPr marR="0" lvl="0" algn="just" defTabSz="914400" rtl="0" eaLnBrk="1" fontAlgn="auto" latinLnBrk="0" hangingPunct="1">
              <a:lnSpc>
                <a:spcPct val="100000"/>
              </a:lnSpc>
              <a:spcBef>
                <a:spcPts val="600"/>
              </a:spcBef>
              <a:spcAft>
                <a:spcPts val="0"/>
              </a:spcAft>
              <a:buClr>
                <a:srgbClr val="CCB400"/>
              </a:buClr>
              <a:buSzPct val="85000"/>
              <a:tabLst/>
              <a:defRPr/>
            </a:pPr>
            <a:r>
              <a:rPr kumimoji="0" lang="en-US" sz="2600" b="1" i="0" u="none" strike="noStrike" kern="1200" cap="none" spc="0" normalizeH="0" baseline="0" noProof="0" dirty="0">
                <a:ln>
                  <a:noFill/>
                </a:ln>
                <a:solidFill>
                  <a:schemeClr val="accent1">
                    <a:lumMod val="60000"/>
                    <a:lumOff val="40000"/>
                  </a:schemeClr>
                </a:solidFill>
                <a:effectLst/>
                <a:uLnTx/>
                <a:uFillTx/>
                <a:latin typeface="Times New Roman" panose="02020603050405020304" pitchFamily="18" charset="0"/>
                <a:ea typeface="+mn-ea"/>
                <a:cs typeface="Times New Roman" panose="02020603050405020304" pitchFamily="18" charset="0"/>
              </a:rPr>
              <a:t>5.INTRODUCTION TO SQL</a:t>
            </a:r>
          </a:p>
          <a:p>
            <a:pPr marR="0" lvl="0" algn="just" defTabSz="914400" rtl="0" eaLnBrk="1" fontAlgn="auto" latinLnBrk="0" hangingPunct="1">
              <a:lnSpc>
                <a:spcPct val="100000"/>
              </a:lnSpc>
              <a:spcBef>
                <a:spcPts val="600"/>
              </a:spcBef>
              <a:spcAft>
                <a:spcPts val="0"/>
              </a:spcAft>
              <a:buClr>
                <a:srgbClr val="CCB400"/>
              </a:buClr>
              <a:buSzPct val="85000"/>
              <a:tabLst/>
              <a:defRPr/>
            </a:pPr>
            <a:r>
              <a:rPr kumimoji="0" lang="en-US" sz="2600" b="1" i="0" u="none" strike="noStrike" kern="1200" cap="none" spc="0" normalizeH="0" baseline="0" noProof="0" dirty="0">
                <a:ln>
                  <a:noFill/>
                </a:ln>
                <a:solidFill>
                  <a:schemeClr val="accent1">
                    <a:lumMod val="60000"/>
                    <a:lumOff val="40000"/>
                  </a:schemeClr>
                </a:solidFill>
                <a:effectLst/>
                <a:uLnTx/>
                <a:uFillTx/>
                <a:latin typeface="Times New Roman" panose="02020603050405020304" pitchFamily="18" charset="0"/>
                <a:ea typeface="+mn-ea"/>
                <a:cs typeface="Times New Roman" panose="02020603050405020304" pitchFamily="18" charset="0"/>
              </a:rPr>
              <a:t>6.ANALYSING QUERIES</a:t>
            </a:r>
          </a:p>
        </p:txBody>
      </p:sp>
    </p:spTree>
    <p:extLst>
      <p:ext uri="{BB962C8B-B14F-4D97-AF65-F5344CB8AC3E}">
        <p14:creationId xmlns:p14="http://schemas.microsoft.com/office/powerpoint/2010/main" val="1639169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FCA76-5DF3-4D71-A543-CF57216D5E4E}"/>
              </a:ext>
            </a:extLst>
          </p:cNvPr>
          <p:cNvSpPr>
            <a:spLocks noGrp="1"/>
          </p:cNvSpPr>
          <p:nvPr>
            <p:ph type="title"/>
          </p:nvPr>
        </p:nvSpPr>
        <p:spPr>
          <a:xfrm>
            <a:off x="1024128" y="585216"/>
            <a:ext cx="5283364" cy="1499616"/>
          </a:xfrm>
        </p:spPr>
        <p:txBody>
          <a:bodyPr>
            <a:normAutofit/>
          </a:bodyPr>
          <a:lstStyle/>
          <a:p>
            <a:r>
              <a:rPr lang="en-US" b="1" dirty="0">
                <a:solidFill>
                  <a:srgbClr val="FFFFFF"/>
                </a:solidFill>
              </a:rPr>
              <a:t>Key to Success FOR </a:t>
            </a:r>
            <a:br>
              <a:rPr lang="en-US" b="1" dirty="0">
                <a:solidFill>
                  <a:srgbClr val="FFFFFF"/>
                </a:solidFill>
              </a:rPr>
            </a:br>
            <a:r>
              <a:rPr lang="en-US" b="1" dirty="0">
                <a:solidFill>
                  <a:srgbClr val="FFFFFF"/>
                </a:solidFill>
              </a:rPr>
              <a:t>A BUSINESS </a:t>
            </a:r>
          </a:p>
        </p:txBody>
      </p:sp>
      <p:graphicFrame>
        <p:nvGraphicFramePr>
          <p:cNvPr id="5" name="Content Placeholder 4" descr="Product SmartArt">
            <a:extLst>
              <a:ext uri="{FF2B5EF4-FFF2-40B4-BE49-F238E27FC236}">
                <a16:creationId xmlns:a16="http://schemas.microsoft.com/office/drawing/2014/main" id="{5F324AA3-A8FB-4568-A4CE-E04F36297E6C}"/>
              </a:ext>
            </a:extLst>
          </p:cNvPr>
          <p:cNvGraphicFramePr>
            <a:graphicFrameLocks noGrp="1"/>
          </p:cNvGraphicFramePr>
          <p:nvPr>
            <p:ph idx="1"/>
            <p:extLst>
              <p:ext uri="{D42A27DB-BD31-4B8C-83A1-F6EECF244321}">
                <p14:modId xmlns:p14="http://schemas.microsoft.com/office/powerpoint/2010/main" val="3681116578"/>
              </p:ext>
            </p:extLst>
          </p:nvPr>
        </p:nvGraphicFramePr>
        <p:xfrm>
          <a:off x="5204605" y="534580"/>
          <a:ext cx="7746347" cy="578883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Graphic 8" descr="Podium">
            <a:extLst>
              <a:ext uri="{FF2B5EF4-FFF2-40B4-BE49-F238E27FC236}">
                <a16:creationId xmlns:a16="http://schemas.microsoft.com/office/drawing/2014/main" id="{45AE8B68-96DD-4CAE-A627-B508D397C92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620578" y="3055775"/>
            <a:ext cx="914400" cy="914400"/>
          </a:xfrm>
          <a:prstGeom prst="rect">
            <a:avLst/>
          </a:prstGeom>
        </p:spPr>
      </p:pic>
    </p:spTree>
    <p:extLst>
      <p:ext uri="{BB962C8B-B14F-4D97-AF65-F5344CB8AC3E}">
        <p14:creationId xmlns:p14="http://schemas.microsoft.com/office/powerpoint/2010/main" val="81673336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04461-E85A-43E7-AA0B-B7DF596CA62F}"/>
              </a:ext>
            </a:extLst>
          </p:cNvPr>
          <p:cNvSpPr>
            <a:spLocks noGrp="1"/>
          </p:cNvSpPr>
          <p:nvPr>
            <p:ph type="title"/>
          </p:nvPr>
        </p:nvSpPr>
        <p:spPr>
          <a:xfrm>
            <a:off x="1770578" y="2843224"/>
            <a:ext cx="3779085" cy="1499616"/>
          </a:xfrm>
          <a:prstGeom prst="rect">
            <a:avLst/>
          </a:prstGeom>
        </p:spPr>
        <p:txBody>
          <a:bodyPr lIns="0" tIns="108000">
            <a:normAutofit/>
          </a:bodyPr>
          <a:lstStyle/>
          <a:p>
            <a:r>
              <a:rPr lang="en-US" sz="5400" b="1" dirty="0">
                <a:solidFill>
                  <a:srgbClr val="FFFFFF"/>
                </a:solidFill>
              </a:rPr>
              <a:t>Thank You</a:t>
            </a:r>
          </a:p>
        </p:txBody>
      </p:sp>
      <p:pic>
        <p:nvPicPr>
          <p:cNvPr id="5" name="Picture 4" descr="Restaurant Open Sign">
            <a:extLst>
              <a:ext uri="{FF2B5EF4-FFF2-40B4-BE49-F238E27FC236}">
                <a16:creationId xmlns:a16="http://schemas.microsoft.com/office/drawing/2014/main" id="{4BB88093-7048-42AA-9AFC-B007B4E797A0}"/>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468548" y="10"/>
            <a:ext cx="6723452" cy="6857990"/>
          </a:xfrm>
          <a:prstGeom prst="rect">
            <a:avLst/>
          </a:prstGeom>
        </p:spPr>
      </p:pic>
    </p:spTree>
    <p:extLst>
      <p:ext uri="{BB962C8B-B14F-4D97-AF65-F5344CB8AC3E}">
        <p14:creationId xmlns:p14="http://schemas.microsoft.com/office/powerpoint/2010/main" val="2157044452"/>
      </p:ext>
    </p:extLst>
  </p:cSld>
  <p:clrMapOvr>
    <a:masterClrMapping/>
  </p:clrMapOvr>
  <mc:AlternateContent xmlns:mc="http://schemas.openxmlformats.org/markup-compatibility/2006" xmlns:p14="http://schemas.microsoft.com/office/powerpoint/2010/main">
    <mc:Choice Requires="p14">
      <p:transition spd="slow" p14:dur="900">
        <p14:flythrough dir="out" hasBounce="1"/>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394A563-61D5-D0AE-E69D-C6F906246FFD}"/>
              </a:ext>
            </a:extLst>
          </p:cNvPr>
          <p:cNvSpPr txBox="1">
            <a:spLocks/>
          </p:cNvSpPr>
          <p:nvPr/>
        </p:nvSpPr>
        <p:spPr>
          <a:xfrm>
            <a:off x="4446274" y="33938"/>
            <a:ext cx="3626010" cy="759263"/>
          </a:xfrm>
          <a:prstGeom prst="rect">
            <a:avLst/>
          </a:prstGeom>
        </p:spPr>
        <p:txBody>
          <a:bodyPr vert="horz" lIns="0" tIns="45720" rIns="180000" bIns="45720" rtlCol="0" anchor="ctr">
            <a:normAutofit fontScale="47500" lnSpcReduction="20000"/>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sz="7200" b="1" dirty="0">
                <a:solidFill>
                  <a:schemeClr val="accent1">
                    <a:lumMod val="60000"/>
                    <a:lumOff val="40000"/>
                  </a:schemeClr>
                </a:solidFill>
              </a:rPr>
              <a:t>INTRODUCTION</a:t>
            </a:r>
            <a:r>
              <a:rPr lang="en-US" sz="7200" b="1" dirty="0">
                <a:solidFill>
                  <a:schemeClr val="tx1"/>
                </a:solidFill>
              </a:rPr>
              <a:t> </a:t>
            </a:r>
          </a:p>
        </p:txBody>
      </p:sp>
      <p:sp>
        <p:nvSpPr>
          <p:cNvPr id="6" name="Title 1">
            <a:extLst>
              <a:ext uri="{FF2B5EF4-FFF2-40B4-BE49-F238E27FC236}">
                <a16:creationId xmlns:a16="http://schemas.microsoft.com/office/drawing/2014/main" id="{0C59B295-7785-55D8-3E21-2F8ADE4B1934}"/>
              </a:ext>
            </a:extLst>
          </p:cNvPr>
          <p:cNvSpPr txBox="1">
            <a:spLocks/>
          </p:cNvSpPr>
          <p:nvPr/>
        </p:nvSpPr>
        <p:spPr>
          <a:xfrm>
            <a:off x="784402" y="1013333"/>
            <a:ext cx="10949754" cy="2635799"/>
          </a:xfrm>
          <a:prstGeom prst="rect">
            <a:avLst/>
          </a:prstGeom>
        </p:spPr>
        <p:txBody>
          <a:bodyPr vert="horz" lIns="0" tIns="45720" rIns="180000" bIns="45720" rtlCol="0" anchor="ctr">
            <a:normAutofit lnSpcReduction="10000"/>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pPr marR="0" lvl="0" algn="just" defTabSz="914400" rtl="0" eaLnBrk="1" fontAlgn="auto" latinLnBrk="0" hangingPunct="1">
              <a:lnSpc>
                <a:spcPct val="100000"/>
              </a:lnSpc>
              <a:spcBef>
                <a:spcPts val="600"/>
              </a:spcBef>
              <a:spcAft>
                <a:spcPts val="0"/>
              </a:spcAft>
              <a:buClr>
                <a:srgbClr val="CCB400"/>
              </a:buClr>
              <a:buSzPct val="85000"/>
              <a:tabLst/>
              <a:defRPr/>
            </a:pPr>
            <a:r>
              <a:rPr kumimoji="0" lang="en-US" sz="3600" b="1" i="0" u="none" strike="noStrike" kern="1200" cap="none" spc="0" normalizeH="0" baseline="0" noProof="0" dirty="0">
                <a:ln>
                  <a:noFill/>
                </a:ln>
                <a:solidFill>
                  <a:schemeClr val="accent1">
                    <a:lumMod val="60000"/>
                    <a:lumOff val="40000"/>
                  </a:schemeClr>
                </a:solidFill>
                <a:effectLst/>
                <a:uLnTx/>
                <a:uFillTx/>
                <a:latin typeface="Times New Roman" panose="02020603050405020304" pitchFamily="18" charset="0"/>
                <a:ea typeface="+mn-ea"/>
                <a:cs typeface="Times New Roman" panose="02020603050405020304" pitchFamily="18" charset="0"/>
              </a:rPr>
              <a:t>Coffee plays a significant role in both personal and economic aspects of life. As one of the most popular beverages worldwide, it provides not just a caffeine and also boost our energy and give instant refreshment.</a:t>
            </a:r>
            <a:endParaRPr lang="en-US" sz="3600" b="1" dirty="0">
              <a:solidFill>
                <a:schemeClr val="tx1"/>
              </a:solidFill>
            </a:endParaRPr>
          </a:p>
        </p:txBody>
      </p:sp>
      <p:sp>
        <p:nvSpPr>
          <p:cNvPr id="33" name="Title 1">
            <a:extLst>
              <a:ext uri="{FF2B5EF4-FFF2-40B4-BE49-F238E27FC236}">
                <a16:creationId xmlns:a16="http://schemas.microsoft.com/office/drawing/2014/main" id="{03DAF0BB-4EAB-C553-9647-2CF2BFD94A79}"/>
              </a:ext>
            </a:extLst>
          </p:cNvPr>
          <p:cNvSpPr txBox="1">
            <a:spLocks/>
          </p:cNvSpPr>
          <p:nvPr/>
        </p:nvSpPr>
        <p:spPr>
          <a:xfrm>
            <a:off x="737933" y="3649132"/>
            <a:ext cx="11454067" cy="3092001"/>
          </a:xfrm>
          <a:prstGeom prst="rect">
            <a:avLst/>
          </a:prstGeom>
        </p:spPr>
        <p:txBody>
          <a:bodyPr vert="horz" lIns="0" tIns="45720" rIns="180000" bIns="45720" rtlCol="0" anchor="ctr">
            <a:norm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pPr marR="0" lvl="0" defTabSz="914400" rtl="0" eaLnBrk="1" fontAlgn="auto" latinLnBrk="0" hangingPunct="1">
              <a:lnSpc>
                <a:spcPct val="100000"/>
              </a:lnSpc>
              <a:spcBef>
                <a:spcPts val="600"/>
              </a:spcBef>
              <a:spcAft>
                <a:spcPts val="0"/>
              </a:spcAft>
              <a:buClr>
                <a:srgbClr val="CCB400"/>
              </a:buClr>
              <a:buSzPct val="85000"/>
              <a:tabLst/>
              <a:defRPr/>
            </a:pPr>
            <a:r>
              <a:rPr lang="en-US" sz="3200" b="1" dirty="0">
                <a:solidFill>
                  <a:schemeClr val="accent1">
                    <a:lumMod val="40000"/>
                    <a:lumOff val="60000"/>
                  </a:schemeClr>
                </a:solidFill>
                <a:latin typeface="Times New Roman" panose="02020603050405020304" pitchFamily="18" charset="0"/>
                <a:cs typeface="Times New Roman" panose="02020603050405020304" pitchFamily="18" charset="0"/>
              </a:rPr>
              <a:t>This project aims to leverage the power of Structured Query Language (SQL) to manage and analyze a comprehensive dataset encompassing various CUSTOMERS FROM VARIOUS CITY,VARIOUS CUSTOMERS,PRODUCTS AND SALES.</a:t>
            </a:r>
          </a:p>
        </p:txBody>
      </p:sp>
    </p:spTree>
    <p:extLst>
      <p:ext uri="{BB962C8B-B14F-4D97-AF65-F5344CB8AC3E}">
        <p14:creationId xmlns:p14="http://schemas.microsoft.com/office/powerpoint/2010/main" val="364676782"/>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5BB73A7-C1DB-15BA-37A4-B780BB42DDF6}"/>
              </a:ext>
            </a:extLst>
          </p:cNvPr>
          <p:cNvSpPr txBox="1">
            <a:spLocks/>
          </p:cNvSpPr>
          <p:nvPr/>
        </p:nvSpPr>
        <p:spPr>
          <a:xfrm>
            <a:off x="195944" y="522514"/>
            <a:ext cx="11905860" cy="6130213"/>
          </a:xfrm>
          <a:prstGeom prst="rect">
            <a:avLst/>
          </a:prstGeom>
        </p:spPr>
        <p:txBody>
          <a:bodyPr vert="horz" lIns="0" tIns="45720" rIns="180000" bIns="45720" rtlCol="0" anchor="ctr">
            <a:norm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pPr marR="0" lvl="0" defTabSz="914400" rtl="0" eaLnBrk="1" fontAlgn="auto" latinLnBrk="0" hangingPunct="1">
              <a:lnSpc>
                <a:spcPct val="100000"/>
              </a:lnSpc>
              <a:spcBef>
                <a:spcPts val="600"/>
              </a:spcBef>
              <a:spcAft>
                <a:spcPts val="0"/>
              </a:spcAft>
              <a:buClr>
                <a:srgbClr val="CCB400"/>
              </a:buClr>
              <a:buSzPct val="85000"/>
              <a:tabLst/>
              <a:defRPr/>
            </a:pPr>
            <a:r>
              <a:rPr kumimoji="0" lang="en-US" sz="3200" b="1" i="0" u="none" strike="noStrike" kern="1200" cap="none" spc="0" normalizeH="0" baseline="0" noProof="0" dirty="0">
                <a:ln>
                  <a:noFill/>
                </a:ln>
                <a:solidFill>
                  <a:schemeClr val="accent1">
                    <a:lumMod val="60000"/>
                    <a:lumOff val="40000"/>
                  </a:schemeClr>
                </a:solidFill>
                <a:effectLst/>
                <a:uLnTx/>
                <a:uFillTx/>
                <a:latin typeface="Times New Roman" panose="02020603050405020304" pitchFamily="18" charset="0"/>
                <a:ea typeface="+mn-ea"/>
                <a:cs typeface="Times New Roman" panose="02020603050405020304" pitchFamily="18" charset="0"/>
              </a:rPr>
              <a:t>This project explores the integration of SQL (Structured Query Language) to effectively manage and analyze data for a coffee shop.</a:t>
            </a:r>
          </a:p>
          <a:p>
            <a:pPr marR="0" lvl="0" defTabSz="914400" rtl="0" eaLnBrk="1" fontAlgn="auto" latinLnBrk="0" hangingPunct="1">
              <a:lnSpc>
                <a:spcPct val="100000"/>
              </a:lnSpc>
              <a:spcBef>
                <a:spcPts val="600"/>
              </a:spcBef>
              <a:spcAft>
                <a:spcPts val="0"/>
              </a:spcAft>
              <a:buClr>
                <a:srgbClr val="CCB400"/>
              </a:buClr>
              <a:buSzPct val="85000"/>
              <a:tabLst/>
              <a:defRPr/>
            </a:pPr>
            <a:r>
              <a:rPr kumimoji="0" lang="en-US" sz="3200" b="1" i="0" u="none" strike="noStrike" kern="1200" cap="none" spc="0" normalizeH="0" baseline="0" noProof="0" dirty="0">
                <a:ln>
                  <a:noFill/>
                </a:ln>
                <a:solidFill>
                  <a:schemeClr val="accent1">
                    <a:lumMod val="60000"/>
                    <a:lumOff val="40000"/>
                  </a:schemeClr>
                </a:solidFill>
                <a:effectLst/>
                <a:uLnTx/>
                <a:uFillTx/>
                <a:latin typeface="Times New Roman" panose="02020603050405020304" pitchFamily="18" charset="0"/>
                <a:ea typeface="+mn-ea"/>
                <a:cs typeface="Times New Roman" panose="02020603050405020304" pitchFamily="18" charset="0"/>
              </a:rPr>
              <a:t>As businesses grow, the need for efficient data management becomes critical to ensure smooth operations. </a:t>
            </a:r>
          </a:p>
          <a:p>
            <a:pPr marR="0" lvl="0" defTabSz="914400" rtl="0" eaLnBrk="1" fontAlgn="auto" latinLnBrk="0" hangingPunct="1">
              <a:lnSpc>
                <a:spcPct val="100000"/>
              </a:lnSpc>
              <a:spcBef>
                <a:spcPts val="600"/>
              </a:spcBef>
              <a:spcAft>
                <a:spcPts val="0"/>
              </a:spcAft>
              <a:buClr>
                <a:srgbClr val="CCB400"/>
              </a:buClr>
              <a:buSzPct val="85000"/>
              <a:tabLst/>
              <a:defRPr/>
            </a:pPr>
            <a:r>
              <a:rPr kumimoji="0" lang="en-US" sz="3200" b="1" i="0" u="none" strike="noStrike" kern="1200" cap="none" spc="0" normalizeH="0" baseline="0" noProof="0" dirty="0">
                <a:ln>
                  <a:noFill/>
                </a:ln>
                <a:solidFill>
                  <a:schemeClr val="accent1">
                    <a:lumMod val="60000"/>
                    <a:lumOff val="40000"/>
                  </a:schemeClr>
                </a:solidFill>
                <a:effectLst/>
                <a:uLnTx/>
                <a:uFillTx/>
                <a:latin typeface="Times New Roman" panose="02020603050405020304" pitchFamily="18" charset="0"/>
                <a:ea typeface="+mn-ea"/>
                <a:cs typeface="Times New Roman" panose="02020603050405020304" pitchFamily="18" charset="0"/>
              </a:rPr>
              <a:t>This project demonstrates how SQL can be used to support day-to-day business activities and strategic decision-making.</a:t>
            </a:r>
          </a:p>
          <a:p>
            <a:pPr marR="0" lvl="0" algn="just" defTabSz="914400" rtl="0" eaLnBrk="1" fontAlgn="auto" latinLnBrk="0" hangingPunct="1">
              <a:lnSpc>
                <a:spcPct val="100000"/>
              </a:lnSpc>
              <a:spcBef>
                <a:spcPts val="600"/>
              </a:spcBef>
              <a:spcAft>
                <a:spcPts val="0"/>
              </a:spcAft>
              <a:buClr>
                <a:srgbClr val="CCB400"/>
              </a:buClr>
              <a:buSzPct val="85000"/>
              <a:tabLst/>
              <a:defRPr/>
            </a:pPr>
            <a:endParaRPr kumimoji="0" lang="en-US" sz="2600" b="1" i="0" u="none" strike="noStrike" kern="1200" cap="none" spc="0" normalizeH="0" baseline="0" noProof="0" dirty="0">
              <a:ln>
                <a:noFill/>
              </a:ln>
              <a:solidFill>
                <a:schemeClr val="accent1">
                  <a:lumMod val="60000"/>
                  <a:lumOff val="40000"/>
                </a:schemeClr>
              </a:solidFill>
              <a:effectLst/>
              <a:uLnTx/>
              <a:uFillTx/>
              <a:latin typeface="Times New Roman" panose="02020603050405020304" pitchFamily="18" charset="0"/>
              <a:ea typeface="+mn-ea"/>
              <a:cs typeface="Times New Roman" panose="02020603050405020304" pitchFamily="18" charset="0"/>
            </a:endParaRPr>
          </a:p>
        </p:txBody>
      </p:sp>
      <p:sp>
        <p:nvSpPr>
          <p:cNvPr id="6" name="Title 1">
            <a:extLst>
              <a:ext uri="{FF2B5EF4-FFF2-40B4-BE49-F238E27FC236}">
                <a16:creationId xmlns:a16="http://schemas.microsoft.com/office/drawing/2014/main" id="{95B19E3E-BC01-7936-F7ED-8B3D5BBBA313}"/>
              </a:ext>
            </a:extLst>
          </p:cNvPr>
          <p:cNvSpPr txBox="1">
            <a:spLocks/>
          </p:cNvSpPr>
          <p:nvPr/>
        </p:nvSpPr>
        <p:spPr>
          <a:xfrm>
            <a:off x="4365612" y="324841"/>
            <a:ext cx="3087240" cy="759263"/>
          </a:xfrm>
          <a:prstGeom prst="rect">
            <a:avLst/>
          </a:prstGeom>
        </p:spPr>
        <p:txBody>
          <a:bodyPr vert="horz" lIns="0" tIns="45720" rIns="180000" bIns="45720" rtlCol="0" anchor="ctr">
            <a:normAutofit fontScale="62500" lnSpcReduction="20000"/>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sz="7200" b="1" dirty="0">
                <a:solidFill>
                  <a:schemeClr val="accent1">
                    <a:lumMod val="60000"/>
                    <a:lumOff val="40000"/>
                  </a:schemeClr>
                </a:solidFill>
              </a:rPr>
              <a:t>ABSTRACT</a:t>
            </a:r>
            <a:r>
              <a:rPr lang="en-US" sz="7200" b="1" dirty="0">
                <a:solidFill>
                  <a:schemeClr val="tx1"/>
                </a:solidFill>
              </a:rPr>
              <a:t> </a:t>
            </a:r>
          </a:p>
        </p:txBody>
      </p:sp>
    </p:spTree>
    <p:extLst>
      <p:ext uri="{BB962C8B-B14F-4D97-AF65-F5344CB8AC3E}">
        <p14:creationId xmlns:p14="http://schemas.microsoft.com/office/powerpoint/2010/main" val="164671674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B5DCB42-A802-D6B0-D93B-141620313DB7}"/>
              </a:ext>
            </a:extLst>
          </p:cNvPr>
          <p:cNvSpPr txBox="1">
            <a:spLocks/>
          </p:cNvSpPr>
          <p:nvPr/>
        </p:nvSpPr>
        <p:spPr>
          <a:xfrm>
            <a:off x="186612" y="401217"/>
            <a:ext cx="11983396" cy="6391467"/>
          </a:xfrm>
          <a:prstGeom prst="rect">
            <a:avLst/>
          </a:prstGeom>
        </p:spPr>
        <p:txBody>
          <a:bodyPr vert="horz" lIns="0" tIns="45720" rIns="180000" bIns="45720" rtlCol="0" anchor="ctr">
            <a:norm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pPr marR="0" lvl="0" algn="just" defTabSz="914400" rtl="0" eaLnBrk="1" fontAlgn="auto" latinLnBrk="0" hangingPunct="1">
              <a:lnSpc>
                <a:spcPct val="100000"/>
              </a:lnSpc>
              <a:spcBef>
                <a:spcPts val="600"/>
              </a:spcBef>
              <a:spcAft>
                <a:spcPts val="0"/>
              </a:spcAft>
              <a:buClr>
                <a:srgbClr val="CCB400"/>
              </a:buClr>
              <a:buSzPct val="85000"/>
              <a:tabLst/>
              <a:defRPr/>
            </a:pPr>
            <a:r>
              <a:rPr kumimoji="0" lang="en-US" sz="3200" b="1" i="0" u="none" strike="noStrike" kern="1200" cap="none" spc="0" normalizeH="0" baseline="0" noProof="0" dirty="0">
                <a:ln>
                  <a:noFill/>
                </a:ln>
                <a:solidFill>
                  <a:schemeClr val="accent1">
                    <a:lumMod val="60000"/>
                    <a:lumOff val="40000"/>
                  </a:schemeClr>
                </a:solidFill>
                <a:effectLst/>
                <a:uLnTx/>
                <a:uFillTx/>
                <a:latin typeface="Times New Roman" panose="02020603050405020304" pitchFamily="18" charset="0"/>
                <a:ea typeface="+mn-ea"/>
                <a:cs typeface="Times New Roman" panose="02020603050405020304" pitchFamily="18" charset="0"/>
              </a:rPr>
              <a:t>Managing the operations of a coffee shop involves handling large amounts of data related to City, Sales, Products, Customers. Without a proper system in place, manually tracking and analyzing this data can lead to Inefficient Inventory Management, Unorganized sales Data, Inconsistent Customer Experience, Time-Consuming Employee Management, Limited Reporting and Analytics.</a:t>
            </a:r>
          </a:p>
          <a:p>
            <a:pPr marR="0" lvl="0" algn="just" defTabSz="914400" rtl="0" eaLnBrk="1" fontAlgn="auto" latinLnBrk="0" hangingPunct="1">
              <a:lnSpc>
                <a:spcPct val="100000"/>
              </a:lnSpc>
              <a:spcBef>
                <a:spcPts val="600"/>
              </a:spcBef>
              <a:spcAft>
                <a:spcPts val="0"/>
              </a:spcAft>
              <a:buClr>
                <a:srgbClr val="CCB400"/>
              </a:buClr>
              <a:buSzPct val="85000"/>
              <a:tabLst/>
              <a:defRPr/>
            </a:pPr>
            <a:r>
              <a:rPr kumimoji="0" lang="en-US" sz="3200" b="1" i="0" u="none" strike="noStrike" kern="1200" cap="none" spc="0" normalizeH="0" baseline="0" noProof="0" dirty="0">
                <a:ln>
                  <a:noFill/>
                </a:ln>
                <a:solidFill>
                  <a:schemeClr val="accent1">
                    <a:lumMod val="60000"/>
                    <a:lumOff val="40000"/>
                  </a:schemeClr>
                </a:solidFill>
                <a:effectLst/>
                <a:uLnTx/>
                <a:uFillTx/>
                <a:latin typeface="Times New Roman" panose="02020603050405020304" pitchFamily="18" charset="0"/>
                <a:ea typeface="+mn-ea"/>
                <a:cs typeface="Times New Roman" panose="02020603050405020304" pitchFamily="18" charset="0"/>
              </a:rPr>
              <a:t>This project aims to solve these problems by designing a relational database using SQL.</a:t>
            </a:r>
          </a:p>
        </p:txBody>
      </p:sp>
      <p:sp>
        <p:nvSpPr>
          <p:cNvPr id="6" name="Title 1">
            <a:extLst>
              <a:ext uri="{FF2B5EF4-FFF2-40B4-BE49-F238E27FC236}">
                <a16:creationId xmlns:a16="http://schemas.microsoft.com/office/drawing/2014/main" id="{DCB19375-F018-4405-F0E4-4BC58F6BD20A}"/>
              </a:ext>
            </a:extLst>
          </p:cNvPr>
          <p:cNvSpPr txBox="1">
            <a:spLocks/>
          </p:cNvSpPr>
          <p:nvPr/>
        </p:nvSpPr>
        <p:spPr>
          <a:xfrm>
            <a:off x="4393602" y="65316"/>
            <a:ext cx="4770063" cy="759263"/>
          </a:xfrm>
          <a:prstGeom prst="rect">
            <a:avLst/>
          </a:prstGeom>
        </p:spPr>
        <p:txBody>
          <a:bodyPr vert="horz" lIns="0" tIns="45720" rIns="180000" bIns="45720" rtlCol="0" anchor="ctr">
            <a:normAutofit fontScale="47500" lnSpcReduction="20000"/>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sz="7200" b="1" dirty="0">
                <a:solidFill>
                  <a:schemeClr val="accent5">
                    <a:lumMod val="60000"/>
                    <a:lumOff val="40000"/>
                  </a:schemeClr>
                </a:solidFill>
              </a:rPr>
              <a:t>Problem definition </a:t>
            </a:r>
          </a:p>
        </p:txBody>
      </p:sp>
    </p:spTree>
    <p:extLst>
      <p:ext uri="{BB962C8B-B14F-4D97-AF65-F5344CB8AC3E}">
        <p14:creationId xmlns:p14="http://schemas.microsoft.com/office/powerpoint/2010/main" val="352951748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6C92C2EC-0E9D-9E73-8F74-9F26C4D0D40C}"/>
              </a:ext>
            </a:extLst>
          </p:cNvPr>
          <p:cNvSpPr txBox="1">
            <a:spLocks/>
          </p:cNvSpPr>
          <p:nvPr/>
        </p:nvSpPr>
        <p:spPr>
          <a:xfrm>
            <a:off x="149290" y="2304661"/>
            <a:ext cx="11899761" cy="3794077"/>
          </a:xfrm>
          <a:prstGeom prst="rect">
            <a:avLst/>
          </a:prstGeom>
        </p:spPr>
        <p:txBody>
          <a:bodyPr vert="horz" lIns="0" tIns="45720" rIns="180000" bIns="45720" rtlCol="0" anchor="ctr">
            <a:norm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pPr marR="0" lvl="0" algn="just" defTabSz="914400" rtl="0" eaLnBrk="1" fontAlgn="auto" latinLnBrk="0" hangingPunct="1">
              <a:lnSpc>
                <a:spcPct val="100000"/>
              </a:lnSpc>
              <a:spcBef>
                <a:spcPts val="600"/>
              </a:spcBef>
              <a:spcAft>
                <a:spcPts val="0"/>
              </a:spcAft>
              <a:buClr>
                <a:srgbClr val="CCB400"/>
              </a:buClr>
              <a:buSzPct val="85000"/>
              <a:tabLst/>
              <a:defRPr/>
            </a:pPr>
            <a:endParaRPr kumimoji="0" lang="en-US" sz="2600" b="1" i="0" u="none" strike="noStrike" kern="1200" cap="none" spc="0" normalizeH="0" baseline="0" noProof="0" dirty="0">
              <a:ln>
                <a:noFill/>
              </a:ln>
              <a:solidFill>
                <a:schemeClr val="accent1">
                  <a:lumMod val="60000"/>
                  <a:lumOff val="40000"/>
                </a:schemeClr>
              </a:solidFill>
              <a:effectLst/>
              <a:uLnTx/>
              <a:uFillTx/>
              <a:latin typeface="Times New Roman" panose="02020603050405020304" pitchFamily="18" charset="0"/>
              <a:ea typeface="+mn-ea"/>
              <a:cs typeface="Times New Roman" panose="02020603050405020304" pitchFamily="18" charset="0"/>
            </a:endParaRPr>
          </a:p>
        </p:txBody>
      </p:sp>
      <p:sp>
        <p:nvSpPr>
          <p:cNvPr id="7" name="Title 1">
            <a:extLst>
              <a:ext uri="{FF2B5EF4-FFF2-40B4-BE49-F238E27FC236}">
                <a16:creationId xmlns:a16="http://schemas.microsoft.com/office/drawing/2014/main" id="{7623DA98-C02C-3733-81E3-077898CB345D}"/>
              </a:ext>
            </a:extLst>
          </p:cNvPr>
          <p:cNvSpPr txBox="1">
            <a:spLocks/>
          </p:cNvSpPr>
          <p:nvPr/>
        </p:nvSpPr>
        <p:spPr>
          <a:xfrm>
            <a:off x="4402935" y="0"/>
            <a:ext cx="3087240" cy="759263"/>
          </a:xfrm>
          <a:prstGeom prst="rect">
            <a:avLst/>
          </a:prstGeom>
        </p:spPr>
        <p:txBody>
          <a:bodyPr vert="horz" lIns="0" tIns="45720" rIns="180000" bIns="45720" rtlCol="0" anchor="ctr">
            <a:normAutofit fontScale="47500" lnSpcReduction="20000"/>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sz="7200" b="1" dirty="0">
                <a:solidFill>
                  <a:schemeClr val="accent1">
                    <a:lumMod val="60000"/>
                    <a:lumOff val="40000"/>
                  </a:schemeClr>
                </a:solidFill>
              </a:rPr>
              <a:t>objectives</a:t>
            </a:r>
            <a:r>
              <a:rPr lang="en-US" sz="7200" b="1" dirty="0">
                <a:solidFill>
                  <a:schemeClr val="tx1"/>
                </a:solidFill>
              </a:rPr>
              <a:t> </a:t>
            </a:r>
          </a:p>
        </p:txBody>
      </p:sp>
      <p:sp>
        <p:nvSpPr>
          <p:cNvPr id="8" name="Title 1">
            <a:extLst>
              <a:ext uri="{FF2B5EF4-FFF2-40B4-BE49-F238E27FC236}">
                <a16:creationId xmlns:a16="http://schemas.microsoft.com/office/drawing/2014/main" id="{F85100B9-76CE-B973-10B7-7491A62F2245}"/>
              </a:ext>
            </a:extLst>
          </p:cNvPr>
          <p:cNvSpPr txBox="1">
            <a:spLocks/>
          </p:cNvSpPr>
          <p:nvPr/>
        </p:nvSpPr>
        <p:spPr>
          <a:xfrm>
            <a:off x="802432" y="759262"/>
            <a:ext cx="11240277" cy="4550157"/>
          </a:xfrm>
          <a:prstGeom prst="rect">
            <a:avLst/>
          </a:prstGeom>
        </p:spPr>
        <p:txBody>
          <a:bodyPr vert="horz" lIns="0" tIns="45720" rIns="180000" bIns="45720" rtlCol="0" anchor="ctr">
            <a:norm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pPr>
              <a:lnSpc>
                <a:spcPct val="120000"/>
              </a:lnSpc>
            </a:pPr>
            <a:r>
              <a:rPr kumimoji="0" lang="en-US" sz="3200" b="1" i="0" u="none" strike="noStrike" kern="1200" cap="none" spc="0" normalizeH="0" baseline="0" noProof="0" dirty="0">
                <a:ln>
                  <a:noFill/>
                </a:ln>
                <a:solidFill>
                  <a:schemeClr val="accent1">
                    <a:lumMod val="60000"/>
                    <a:lumOff val="40000"/>
                  </a:schemeClr>
                </a:solidFill>
                <a:effectLst/>
                <a:uLnTx/>
                <a:uFillTx/>
                <a:latin typeface="Times New Roman" panose="02020603050405020304" pitchFamily="18" charset="0"/>
                <a:ea typeface="+mn-ea"/>
                <a:cs typeface="Times New Roman" panose="02020603050405020304" pitchFamily="18" charset="0"/>
              </a:rPr>
              <a:t>The goal of this project is to analyze the sales data of Monday Coffee, a company </a:t>
            </a:r>
            <a:r>
              <a:rPr lang="en-US" sz="3200" b="1" cap="none" spc="0" dirty="0">
                <a:solidFill>
                  <a:schemeClr val="accent1">
                    <a:lumMod val="60000"/>
                    <a:lumOff val="40000"/>
                  </a:schemeClr>
                </a:solidFill>
                <a:latin typeface="Times New Roman" panose="02020603050405020304" pitchFamily="18" charset="0"/>
                <a:ea typeface="+mn-ea"/>
                <a:cs typeface="Times New Roman" panose="02020603050405020304" pitchFamily="18" charset="0"/>
              </a:rPr>
              <a:t> </a:t>
            </a:r>
            <a:r>
              <a:rPr kumimoji="0" lang="en-US" sz="3200" b="1" i="0" u="none" strike="noStrike" kern="1200" cap="none" spc="0" normalizeH="0" baseline="0" noProof="0" dirty="0">
                <a:ln>
                  <a:noFill/>
                </a:ln>
                <a:solidFill>
                  <a:schemeClr val="accent1">
                    <a:lumMod val="60000"/>
                    <a:lumOff val="40000"/>
                  </a:schemeClr>
                </a:solidFill>
                <a:effectLst/>
                <a:uLnTx/>
                <a:uFillTx/>
                <a:latin typeface="Times New Roman" panose="02020603050405020304" pitchFamily="18" charset="0"/>
                <a:ea typeface="+mn-ea"/>
                <a:cs typeface="Times New Roman" panose="02020603050405020304" pitchFamily="18" charset="0"/>
              </a:rPr>
              <a:t>that has been selling its products online since January 2023, and to recommend the top three major cities in India for opening new coffee shop locations based on consumer demand and sales performance. Using SQL we can Achieve</a:t>
            </a:r>
            <a:endParaRPr lang="en-US" sz="3200" b="1" dirty="0">
              <a:solidFill>
                <a:schemeClr val="tx2">
                  <a:lumMod val="50000"/>
                </a:schemeClr>
              </a:solidFill>
            </a:endParaRPr>
          </a:p>
        </p:txBody>
      </p:sp>
    </p:spTree>
    <p:extLst>
      <p:ext uri="{BB962C8B-B14F-4D97-AF65-F5344CB8AC3E}">
        <p14:creationId xmlns:p14="http://schemas.microsoft.com/office/powerpoint/2010/main" val="125826861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6298A80B-19C4-31F7-D8C5-2AE75E21ED53}"/>
              </a:ext>
            </a:extLst>
          </p:cNvPr>
          <p:cNvSpPr txBox="1">
            <a:spLocks/>
          </p:cNvSpPr>
          <p:nvPr/>
        </p:nvSpPr>
        <p:spPr>
          <a:xfrm>
            <a:off x="644013" y="1021609"/>
            <a:ext cx="10903974" cy="2581663"/>
          </a:xfrm>
          <a:prstGeom prst="rect">
            <a:avLst/>
          </a:prstGeom>
        </p:spPr>
        <p:txBody>
          <a:bodyPr vert="horz" lIns="0" tIns="45720" rIns="180000" bIns="45720" rtlCol="0" anchor="ctr">
            <a:norm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pPr marR="0" lvl="0" algn="just" defTabSz="914400" rtl="0" eaLnBrk="1" fontAlgn="auto" latinLnBrk="0" hangingPunct="1">
              <a:lnSpc>
                <a:spcPct val="100000"/>
              </a:lnSpc>
              <a:spcBef>
                <a:spcPts val="600"/>
              </a:spcBef>
              <a:spcAft>
                <a:spcPts val="0"/>
              </a:spcAft>
              <a:buClr>
                <a:srgbClr val="CCB400"/>
              </a:buClr>
              <a:buSzPct val="85000"/>
              <a:tabLst/>
              <a:defRPr/>
            </a:pPr>
            <a:r>
              <a:rPr kumimoji="0" lang="en-US" sz="2800" b="1" i="0" u="none" strike="noStrike" kern="1200" cap="none" spc="0" normalizeH="0" baseline="0" noProof="0" dirty="0">
                <a:ln>
                  <a:noFill/>
                </a:ln>
                <a:solidFill>
                  <a:schemeClr val="accent1">
                    <a:lumMod val="60000"/>
                    <a:lumOff val="40000"/>
                  </a:schemeClr>
                </a:solidFill>
                <a:effectLst/>
                <a:uLnTx/>
                <a:uFillTx/>
                <a:latin typeface="Times New Roman" panose="02020603050405020304" pitchFamily="18" charset="0"/>
                <a:ea typeface="+mn-ea"/>
                <a:cs typeface="Times New Roman" panose="02020603050405020304" pitchFamily="18" charset="0"/>
              </a:rPr>
              <a:t>SQL (Structured Query Language) is the standard language used to communicate with relational databases. It allows users to create, retrieve, update, and manage data efficiently. With SQL, you can interact with databases to organize data in meaningful ways, making it easy to generate insights and reports.</a:t>
            </a:r>
          </a:p>
        </p:txBody>
      </p:sp>
      <p:sp>
        <p:nvSpPr>
          <p:cNvPr id="9" name="Title 1">
            <a:extLst>
              <a:ext uri="{FF2B5EF4-FFF2-40B4-BE49-F238E27FC236}">
                <a16:creationId xmlns:a16="http://schemas.microsoft.com/office/drawing/2014/main" id="{4730A7C1-898E-FC5D-0B16-2A37529B8158}"/>
              </a:ext>
            </a:extLst>
          </p:cNvPr>
          <p:cNvSpPr txBox="1">
            <a:spLocks/>
          </p:cNvSpPr>
          <p:nvPr/>
        </p:nvSpPr>
        <p:spPr>
          <a:xfrm>
            <a:off x="4375443" y="78657"/>
            <a:ext cx="5722286" cy="759263"/>
          </a:xfrm>
          <a:prstGeom prst="rect">
            <a:avLst/>
          </a:prstGeom>
        </p:spPr>
        <p:txBody>
          <a:bodyPr vert="horz" lIns="0" tIns="45720" rIns="180000" bIns="45720" rtlCol="0" anchor="ctr">
            <a:normAutofit fontScale="47500" lnSpcReduction="20000"/>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sz="7200" b="1" dirty="0">
                <a:solidFill>
                  <a:schemeClr val="accent1">
                    <a:lumMod val="60000"/>
                    <a:lumOff val="40000"/>
                  </a:schemeClr>
                </a:solidFill>
              </a:rPr>
              <a:t>INTRODCTION TO MYSQL</a:t>
            </a:r>
            <a:r>
              <a:rPr lang="en-US" sz="7200" b="1" dirty="0">
                <a:solidFill>
                  <a:schemeClr val="tx1"/>
                </a:solidFill>
              </a:rPr>
              <a:t> </a:t>
            </a:r>
          </a:p>
        </p:txBody>
      </p:sp>
      <p:sp>
        <p:nvSpPr>
          <p:cNvPr id="10" name="Title 1">
            <a:extLst>
              <a:ext uri="{FF2B5EF4-FFF2-40B4-BE49-F238E27FC236}">
                <a16:creationId xmlns:a16="http://schemas.microsoft.com/office/drawing/2014/main" id="{518225CA-1392-48BE-FED8-9960C134E3FC}"/>
              </a:ext>
            </a:extLst>
          </p:cNvPr>
          <p:cNvSpPr txBox="1">
            <a:spLocks/>
          </p:cNvSpPr>
          <p:nvPr/>
        </p:nvSpPr>
        <p:spPr>
          <a:xfrm>
            <a:off x="644013" y="3617770"/>
            <a:ext cx="10166555" cy="2397974"/>
          </a:xfrm>
          <a:prstGeom prst="rect">
            <a:avLst/>
          </a:prstGeom>
        </p:spPr>
        <p:txBody>
          <a:bodyPr vert="horz" lIns="0" tIns="45720" rIns="180000" bIns="45720" rtlCol="0" anchor="ctr">
            <a:no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pPr marR="0" lvl="0" algn="just" defTabSz="914400" rtl="0" eaLnBrk="1" fontAlgn="auto" latinLnBrk="0" hangingPunct="1">
              <a:lnSpc>
                <a:spcPct val="100000"/>
              </a:lnSpc>
              <a:spcBef>
                <a:spcPts val="600"/>
              </a:spcBef>
              <a:spcAft>
                <a:spcPts val="0"/>
              </a:spcAft>
              <a:buClr>
                <a:srgbClr val="CCB400"/>
              </a:buClr>
              <a:buSzPct val="85000"/>
              <a:tabLst/>
              <a:defRPr/>
            </a:pPr>
            <a:r>
              <a:rPr kumimoji="0" lang="en-US" sz="2800" b="1" i="0" u="none" strike="noStrike" kern="1200" cap="none" spc="0" normalizeH="0" baseline="0" noProof="0" dirty="0">
                <a:ln>
                  <a:noFill/>
                </a:ln>
                <a:solidFill>
                  <a:schemeClr val="accent1">
                    <a:lumMod val="60000"/>
                    <a:lumOff val="40000"/>
                  </a:schemeClr>
                </a:solidFill>
                <a:effectLst/>
                <a:uLnTx/>
                <a:uFillTx/>
                <a:latin typeface="Times New Roman" panose="02020603050405020304" pitchFamily="18" charset="0"/>
                <a:ea typeface="+mn-ea"/>
                <a:cs typeface="Times New Roman" panose="02020603050405020304" pitchFamily="18" charset="0"/>
              </a:rPr>
              <a:t>Some common SQL operations include:</a:t>
            </a:r>
          </a:p>
          <a:p>
            <a:pPr marR="0" lvl="0" algn="just" defTabSz="914400" rtl="0" eaLnBrk="1" fontAlgn="auto" latinLnBrk="0" hangingPunct="1">
              <a:lnSpc>
                <a:spcPct val="100000"/>
              </a:lnSpc>
              <a:spcBef>
                <a:spcPts val="600"/>
              </a:spcBef>
              <a:spcAft>
                <a:spcPts val="0"/>
              </a:spcAft>
              <a:buClr>
                <a:srgbClr val="CCB400"/>
              </a:buClr>
              <a:buSzPct val="85000"/>
              <a:tabLst/>
              <a:defRPr/>
            </a:pPr>
            <a:r>
              <a:rPr kumimoji="0" lang="en-US" sz="2800" b="1" i="0" u="none" strike="noStrike" kern="1200" cap="none" spc="0" normalizeH="0" baseline="0" noProof="0" dirty="0">
                <a:ln>
                  <a:noFill/>
                </a:ln>
                <a:solidFill>
                  <a:schemeClr val="accent1">
                    <a:lumMod val="60000"/>
                    <a:lumOff val="40000"/>
                  </a:schemeClr>
                </a:solidFill>
                <a:effectLst/>
                <a:uLnTx/>
                <a:uFillTx/>
                <a:latin typeface="Times New Roman" panose="02020603050405020304" pitchFamily="18" charset="0"/>
                <a:ea typeface="+mn-ea"/>
                <a:cs typeface="Times New Roman" panose="02020603050405020304" pitchFamily="18" charset="0"/>
              </a:rPr>
              <a:t>SELECT: Retrieve specific data from a table.</a:t>
            </a:r>
          </a:p>
          <a:p>
            <a:pPr marR="0" lvl="0" algn="just" defTabSz="914400" rtl="0" eaLnBrk="1" fontAlgn="auto" latinLnBrk="0" hangingPunct="1">
              <a:lnSpc>
                <a:spcPct val="100000"/>
              </a:lnSpc>
              <a:spcBef>
                <a:spcPts val="600"/>
              </a:spcBef>
              <a:spcAft>
                <a:spcPts val="0"/>
              </a:spcAft>
              <a:buClr>
                <a:srgbClr val="CCB400"/>
              </a:buClr>
              <a:buSzPct val="85000"/>
              <a:tabLst/>
              <a:defRPr/>
            </a:pPr>
            <a:r>
              <a:rPr kumimoji="0" lang="en-US" sz="2800" b="1" i="0" u="none" strike="noStrike" kern="1200" cap="none" spc="0" normalizeH="0" baseline="0" noProof="0" dirty="0">
                <a:ln>
                  <a:noFill/>
                </a:ln>
                <a:solidFill>
                  <a:schemeClr val="accent1">
                    <a:lumMod val="60000"/>
                    <a:lumOff val="40000"/>
                  </a:schemeClr>
                </a:solidFill>
                <a:effectLst/>
                <a:uLnTx/>
                <a:uFillTx/>
                <a:latin typeface="Times New Roman" panose="02020603050405020304" pitchFamily="18" charset="0"/>
                <a:ea typeface="+mn-ea"/>
                <a:cs typeface="Times New Roman" panose="02020603050405020304" pitchFamily="18" charset="0"/>
              </a:rPr>
              <a:t>INSERT: Add new records to a table.</a:t>
            </a:r>
          </a:p>
          <a:p>
            <a:pPr marR="0" lvl="0" algn="just" defTabSz="914400" rtl="0" eaLnBrk="1" fontAlgn="auto" latinLnBrk="0" hangingPunct="1">
              <a:lnSpc>
                <a:spcPct val="100000"/>
              </a:lnSpc>
              <a:spcBef>
                <a:spcPts val="600"/>
              </a:spcBef>
              <a:spcAft>
                <a:spcPts val="0"/>
              </a:spcAft>
              <a:buClr>
                <a:srgbClr val="CCB400"/>
              </a:buClr>
              <a:buSzPct val="85000"/>
              <a:tabLst/>
              <a:defRPr/>
            </a:pPr>
            <a:r>
              <a:rPr kumimoji="0" lang="en-US" sz="2800" b="1" i="0" u="none" strike="noStrike" kern="1200" cap="none" spc="0" normalizeH="0" baseline="0" noProof="0" dirty="0">
                <a:ln>
                  <a:noFill/>
                </a:ln>
                <a:solidFill>
                  <a:schemeClr val="accent1">
                    <a:lumMod val="60000"/>
                    <a:lumOff val="40000"/>
                  </a:schemeClr>
                </a:solidFill>
                <a:effectLst/>
                <a:uLnTx/>
                <a:uFillTx/>
                <a:latin typeface="Times New Roman" panose="02020603050405020304" pitchFamily="18" charset="0"/>
                <a:ea typeface="+mn-ea"/>
                <a:cs typeface="Times New Roman" panose="02020603050405020304" pitchFamily="18" charset="0"/>
              </a:rPr>
              <a:t>UPDATE: Modify existing data.</a:t>
            </a:r>
          </a:p>
          <a:p>
            <a:pPr marR="0" lvl="0" algn="just" defTabSz="914400" rtl="0" eaLnBrk="1" fontAlgn="auto" latinLnBrk="0" hangingPunct="1">
              <a:lnSpc>
                <a:spcPct val="100000"/>
              </a:lnSpc>
              <a:spcBef>
                <a:spcPts val="600"/>
              </a:spcBef>
              <a:spcAft>
                <a:spcPts val="0"/>
              </a:spcAft>
              <a:buClr>
                <a:srgbClr val="CCB400"/>
              </a:buClr>
              <a:buSzPct val="85000"/>
              <a:tabLst/>
              <a:defRPr/>
            </a:pPr>
            <a:r>
              <a:rPr kumimoji="0" lang="en-US" sz="2800" b="1" i="0" u="none" strike="noStrike" kern="1200" cap="none" spc="0" normalizeH="0" baseline="0" noProof="0" dirty="0">
                <a:ln>
                  <a:noFill/>
                </a:ln>
                <a:solidFill>
                  <a:schemeClr val="accent1">
                    <a:lumMod val="60000"/>
                    <a:lumOff val="40000"/>
                  </a:schemeClr>
                </a:solidFill>
                <a:effectLst/>
                <a:uLnTx/>
                <a:uFillTx/>
                <a:latin typeface="Times New Roman" panose="02020603050405020304" pitchFamily="18" charset="0"/>
                <a:ea typeface="+mn-ea"/>
                <a:cs typeface="Times New Roman" panose="02020603050405020304" pitchFamily="18" charset="0"/>
              </a:rPr>
              <a:t>DELETE: Remove unwanted records.</a:t>
            </a:r>
          </a:p>
        </p:txBody>
      </p:sp>
    </p:spTree>
    <p:extLst>
      <p:ext uri="{BB962C8B-B14F-4D97-AF65-F5344CB8AC3E}">
        <p14:creationId xmlns:p14="http://schemas.microsoft.com/office/powerpoint/2010/main" val="339170766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91C57-2090-466E-B05A-DA282135678E}"/>
              </a:ext>
            </a:extLst>
          </p:cNvPr>
          <p:cNvSpPr>
            <a:spLocks noGrp="1"/>
          </p:cNvSpPr>
          <p:nvPr>
            <p:ph type="title"/>
          </p:nvPr>
        </p:nvSpPr>
        <p:spPr>
          <a:xfrm>
            <a:off x="933076" y="3864077"/>
            <a:ext cx="10344524" cy="2821232"/>
          </a:xfrm>
          <a:prstGeom prst="rect">
            <a:avLst/>
          </a:prstGeom>
        </p:spPr>
        <p:txBody>
          <a:bodyPr vert="horz" lIns="91440" tIns="45720" rIns="91440" bIns="45720" rtlCol="0">
            <a:noAutofit/>
          </a:bodyPr>
          <a:lstStyle/>
          <a:p>
            <a:r>
              <a:rPr lang="en-US" sz="2800" dirty="0">
                <a:solidFill>
                  <a:schemeClr val="bg2">
                    <a:lumMod val="75000"/>
                  </a:schemeClr>
                </a:solidFill>
              </a:rPr>
              <a:t>Understanding the consumer base, analyzing competitors, and exploring the market dynamics is crucial for a coffee shop's success. By tailoring offerings to meet consumer preferences and differentiating from competitors, coffee shops can position themselves effectively in the market.</a:t>
            </a:r>
            <a:endParaRPr lang="en-US" sz="2800" b="1" dirty="0">
              <a:solidFill>
                <a:schemeClr val="bg2">
                  <a:lumMod val="75000"/>
                </a:schemeClr>
              </a:solidFill>
            </a:endParaRPr>
          </a:p>
        </p:txBody>
      </p:sp>
      <p:graphicFrame>
        <p:nvGraphicFramePr>
          <p:cNvPr id="5" name="Content Placeholder 2" descr="Icon Bullets">
            <a:extLst>
              <a:ext uri="{FF2B5EF4-FFF2-40B4-BE49-F238E27FC236}">
                <a16:creationId xmlns:a16="http://schemas.microsoft.com/office/drawing/2014/main" id="{ACE5AD74-04D5-49BC-88CF-B67398F8B46C}"/>
              </a:ext>
            </a:extLst>
          </p:cNvPr>
          <p:cNvGraphicFramePr>
            <a:graphicFrameLocks noGrp="1"/>
          </p:cNvGraphicFramePr>
          <p:nvPr>
            <p:ph idx="1"/>
            <p:extLst>
              <p:ext uri="{D42A27DB-BD31-4B8C-83A1-F6EECF244321}">
                <p14:modId xmlns:p14="http://schemas.microsoft.com/office/powerpoint/2010/main" val="3021250128"/>
              </p:ext>
            </p:extLst>
          </p:nvPr>
        </p:nvGraphicFramePr>
        <p:xfrm>
          <a:off x="642938" y="642938"/>
          <a:ext cx="10896600" cy="33551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0258681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50000"/>
              </a:schemeClr>
            </a:gs>
            <a:gs pos="100000">
              <a:schemeClr val="bg1"/>
            </a:gs>
          </a:gsLst>
          <a:lin ang="78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EAA8D-9FA6-44DF-B373-F9F0E09DC750}"/>
              </a:ext>
            </a:extLst>
          </p:cNvPr>
          <p:cNvSpPr>
            <a:spLocks noGrp="1"/>
          </p:cNvSpPr>
          <p:nvPr>
            <p:ph type="title"/>
          </p:nvPr>
        </p:nvSpPr>
        <p:spPr>
          <a:xfrm>
            <a:off x="8072283" y="-50096"/>
            <a:ext cx="3806096" cy="7276805"/>
          </a:xfrm>
        </p:spPr>
        <p:txBody>
          <a:bodyPr>
            <a:noAutofit/>
          </a:bodyPr>
          <a:lstStyle/>
          <a:p>
            <a:br>
              <a:rPr lang="en-US" sz="2800" dirty="0">
                <a:solidFill>
                  <a:schemeClr val="tx1"/>
                </a:solidFill>
                <a:latin typeface="Times New Roman" panose="02020603050405020304" pitchFamily="18" charset="0"/>
                <a:cs typeface="Times New Roman" panose="02020603050405020304" pitchFamily="18" charset="0"/>
              </a:rPr>
            </a:br>
            <a:r>
              <a:rPr lang="en-US" sz="2800" dirty="0">
                <a:solidFill>
                  <a:schemeClr val="tx1"/>
                </a:solidFill>
                <a:latin typeface="Times New Roman" panose="02020603050405020304" pitchFamily="18" charset="0"/>
                <a:cs typeface="Times New Roman" panose="02020603050405020304" pitchFamily="18" charset="0"/>
              </a:rPr>
              <a:t>ER stands for Entity-Relationship in the context of databases. An Entity-Relationship. </a:t>
            </a:r>
            <a:br>
              <a:rPr lang="en-US" sz="2800" dirty="0">
                <a:solidFill>
                  <a:schemeClr val="tx1"/>
                </a:solidFill>
                <a:latin typeface="Times New Roman" panose="02020603050405020304" pitchFamily="18" charset="0"/>
                <a:cs typeface="Times New Roman" panose="02020603050405020304" pitchFamily="18" charset="0"/>
              </a:rPr>
            </a:br>
            <a:br>
              <a:rPr lang="en-US" sz="2800" dirty="0">
                <a:solidFill>
                  <a:schemeClr val="tx1"/>
                </a:solidFill>
                <a:latin typeface="Times New Roman" panose="02020603050405020304" pitchFamily="18" charset="0"/>
                <a:cs typeface="Times New Roman" panose="02020603050405020304" pitchFamily="18" charset="0"/>
              </a:rPr>
            </a:br>
            <a:r>
              <a:rPr lang="en-US" sz="2800" dirty="0">
                <a:solidFill>
                  <a:schemeClr val="tx1"/>
                </a:solidFill>
                <a:latin typeface="Times New Roman" panose="02020603050405020304" pitchFamily="18" charset="0"/>
                <a:cs typeface="Times New Roman" panose="02020603050405020304" pitchFamily="18" charset="0"/>
              </a:rPr>
              <a:t>(ER) diagram is a type of flowchart used to visually represent the relationships between entities in a database. It helps in database design by defining the structure of data and how different entities are related.</a:t>
            </a:r>
          </a:p>
        </p:txBody>
      </p:sp>
      <p:graphicFrame>
        <p:nvGraphicFramePr>
          <p:cNvPr id="6" name="Content Placeholder 5" descr="Sales Chart">
            <a:extLst>
              <a:ext uri="{FF2B5EF4-FFF2-40B4-BE49-F238E27FC236}">
                <a16:creationId xmlns:a16="http://schemas.microsoft.com/office/drawing/2014/main" id="{BB6DF01B-E433-497E-A00A-3DC7A751168F}"/>
              </a:ext>
            </a:extLst>
          </p:cNvPr>
          <p:cNvGraphicFramePr>
            <a:graphicFrameLocks noGrp="1"/>
          </p:cNvGraphicFramePr>
          <p:nvPr>
            <p:ph idx="1"/>
            <p:extLst>
              <p:ext uri="{D42A27DB-BD31-4B8C-83A1-F6EECF244321}">
                <p14:modId xmlns:p14="http://schemas.microsoft.com/office/powerpoint/2010/main" val="445926113"/>
              </p:ext>
            </p:extLst>
          </p:nvPr>
        </p:nvGraphicFramePr>
        <p:xfrm>
          <a:off x="2054096" y="2231954"/>
          <a:ext cx="1435211" cy="845543"/>
        </p:xfrm>
        <a:graphic>
          <a:graphicData uri="http://schemas.openxmlformats.org/drawingml/2006/chart">
            <c:chart xmlns:c="http://schemas.openxmlformats.org/drawingml/2006/chart" xmlns:r="http://schemas.openxmlformats.org/officeDocument/2006/relationships" r:id="rId3"/>
          </a:graphicData>
        </a:graphic>
      </p:graphicFrame>
      <p:pic>
        <p:nvPicPr>
          <p:cNvPr id="4" name="Picture 3">
            <a:extLst>
              <a:ext uri="{FF2B5EF4-FFF2-40B4-BE49-F238E27FC236}">
                <a16:creationId xmlns:a16="http://schemas.microsoft.com/office/drawing/2014/main" id="{1339E14C-278E-FD6A-85A6-873FC0547785}"/>
              </a:ext>
            </a:extLst>
          </p:cNvPr>
          <p:cNvPicPr>
            <a:picLocks noChangeAspect="1"/>
          </p:cNvPicPr>
          <p:nvPr/>
        </p:nvPicPr>
        <p:blipFill>
          <a:blip r:embed="rId4"/>
          <a:stretch>
            <a:fillRect/>
          </a:stretch>
        </p:blipFill>
        <p:spPr>
          <a:xfrm>
            <a:off x="73543" y="923308"/>
            <a:ext cx="3518377" cy="2271882"/>
          </a:xfrm>
          <a:prstGeom prst="rect">
            <a:avLst/>
          </a:prstGeom>
        </p:spPr>
      </p:pic>
      <p:sp>
        <p:nvSpPr>
          <p:cNvPr id="9" name="Title 1">
            <a:extLst>
              <a:ext uri="{FF2B5EF4-FFF2-40B4-BE49-F238E27FC236}">
                <a16:creationId xmlns:a16="http://schemas.microsoft.com/office/drawing/2014/main" id="{EEBA6526-A6D6-0C32-8E0C-049AEB927911}"/>
              </a:ext>
            </a:extLst>
          </p:cNvPr>
          <p:cNvSpPr txBox="1">
            <a:spLocks/>
          </p:cNvSpPr>
          <p:nvPr/>
        </p:nvSpPr>
        <p:spPr>
          <a:xfrm>
            <a:off x="2358744" y="-192280"/>
            <a:ext cx="4133032" cy="1233281"/>
          </a:xfrm>
          <a:prstGeom prst="rect">
            <a:avLst/>
          </a:prstGeom>
        </p:spPr>
        <p:txBody>
          <a:bodyPr vert="horz" lIns="0" tIns="45720" rIns="180000" bIns="45720" rtlCol="0" anchor="ctr">
            <a:normAutofit/>
          </a:bodyPr>
          <a:lstStyle>
            <a:lvl1pPr algn="r" defTabSz="914400" rtl="0" eaLnBrk="1" latinLnBrk="0" hangingPunct="1">
              <a:lnSpc>
                <a:spcPct val="80000"/>
              </a:lnSpc>
              <a:spcBef>
                <a:spcPct val="0"/>
              </a:spcBef>
              <a:buNone/>
              <a:defRPr sz="5000" kern="1200" cap="all" spc="200" baseline="0">
                <a:solidFill>
                  <a:schemeClr val="tx1">
                    <a:lumMod val="95000"/>
                    <a:lumOff val="5000"/>
                  </a:schemeClr>
                </a:solidFill>
                <a:latin typeface="+mj-lt"/>
                <a:ea typeface="+mj-ea"/>
                <a:cs typeface="+mj-cs"/>
              </a:defRPr>
            </a:lvl1pPr>
          </a:lstStyle>
          <a:p>
            <a:r>
              <a:rPr lang="en-US" sz="4000" b="1" dirty="0">
                <a:solidFill>
                  <a:schemeClr val="bg1">
                    <a:lumMod val="10000"/>
                    <a:lumOff val="90000"/>
                  </a:schemeClr>
                </a:solidFill>
              </a:rPr>
              <a:t>ER DIAGRAM</a:t>
            </a:r>
          </a:p>
        </p:txBody>
      </p:sp>
      <p:pic>
        <p:nvPicPr>
          <p:cNvPr id="15" name="Picture 14">
            <a:extLst>
              <a:ext uri="{FF2B5EF4-FFF2-40B4-BE49-F238E27FC236}">
                <a16:creationId xmlns:a16="http://schemas.microsoft.com/office/drawing/2014/main" id="{04D4C767-07C8-F0E9-2039-AABD391F4F41}"/>
              </a:ext>
            </a:extLst>
          </p:cNvPr>
          <p:cNvPicPr>
            <a:picLocks noChangeAspect="1"/>
          </p:cNvPicPr>
          <p:nvPr/>
        </p:nvPicPr>
        <p:blipFill>
          <a:blip r:embed="rId5"/>
          <a:stretch>
            <a:fillRect/>
          </a:stretch>
        </p:blipFill>
        <p:spPr>
          <a:xfrm>
            <a:off x="3893680" y="923308"/>
            <a:ext cx="3632719" cy="2271882"/>
          </a:xfrm>
          <a:prstGeom prst="rect">
            <a:avLst/>
          </a:prstGeom>
        </p:spPr>
      </p:pic>
      <p:pic>
        <p:nvPicPr>
          <p:cNvPr id="17" name="Picture 16">
            <a:extLst>
              <a:ext uri="{FF2B5EF4-FFF2-40B4-BE49-F238E27FC236}">
                <a16:creationId xmlns:a16="http://schemas.microsoft.com/office/drawing/2014/main" id="{584B1057-EA25-1933-D0C5-43D2A034F719}"/>
              </a:ext>
            </a:extLst>
          </p:cNvPr>
          <p:cNvPicPr>
            <a:picLocks noChangeAspect="1"/>
          </p:cNvPicPr>
          <p:nvPr/>
        </p:nvPicPr>
        <p:blipFill>
          <a:blip r:embed="rId6"/>
          <a:stretch>
            <a:fillRect/>
          </a:stretch>
        </p:blipFill>
        <p:spPr>
          <a:xfrm>
            <a:off x="1083695" y="3613906"/>
            <a:ext cx="5408081" cy="3143591"/>
          </a:xfrm>
          <a:prstGeom prst="rect">
            <a:avLst/>
          </a:prstGeom>
        </p:spPr>
      </p:pic>
    </p:spTree>
    <p:extLst>
      <p:ext uri="{BB962C8B-B14F-4D97-AF65-F5344CB8AC3E}">
        <p14:creationId xmlns:p14="http://schemas.microsoft.com/office/powerpoint/2010/main" val="3357200886"/>
      </p:ext>
    </p:extLst>
  </p:cSld>
  <p:clrMapOvr>
    <a:masterClrMapping/>
  </p:clrMapOvr>
  <p:transition spd="slow">
    <p:wheel spokes="1"/>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6EA402E5-52EF-430B-8CCB-B4AAA8C467A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7A7C301-87CC-4EB1-AF40-15075522FC58}">
  <ds:schemaRefs>
    <ds:schemaRef ds:uri="http://schemas.microsoft.com/sharepoint/v3/contenttype/forms"/>
  </ds:schemaRefs>
</ds:datastoreItem>
</file>

<file path=customXml/itemProps3.xml><?xml version="1.0" encoding="utf-8"?>
<ds:datastoreItem xmlns:ds="http://schemas.openxmlformats.org/officeDocument/2006/customXml" ds:itemID="{45231547-F69E-41A9-93A9-B70B5E3064F1}">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Ion</Template>
  <TotalTime>787</TotalTime>
  <Words>847</Words>
  <Application>Microsoft Office PowerPoint</Application>
  <PresentationFormat>Widescreen</PresentationFormat>
  <Paragraphs>79</Paragraphs>
  <Slides>21</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Calibri</vt:lpstr>
      <vt:lpstr>Century Gothic</vt:lpstr>
      <vt:lpstr>Times New Roman</vt:lpstr>
      <vt:lpstr>Wingdings 3</vt:lpstr>
      <vt:lpstr>Ion</vt:lpstr>
      <vt:lpstr>MONDAY COFFEE</vt:lpstr>
      <vt:lpstr> </vt:lpstr>
      <vt:lpstr>PowerPoint Presentation</vt:lpstr>
      <vt:lpstr>PowerPoint Presentation</vt:lpstr>
      <vt:lpstr>PowerPoint Presentation</vt:lpstr>
      <vt:lpstr>PowerPoint Presentation</vt:lpstr>
      <vt:lpstr>PowerPoint Presentation</vt:lpstr>
      <vt:lpstr>Understanding the consumer base, analyzing competitors, and exploring the market dynamics is crucial for a coffee shop's success. By tailoring offerings to meet consumer preferences and differentiating from competitors, coffee shops can position themselves effectively in the market.</vt:lpstr>
      <vt:lpstr> ER stands for Entity-Relationship in the context of databases. An Entity-Relationship.   (ER) diagram is a type of flowchart used to visually represent the relationships between entities in a database. It helps in database design by defining the structure of data and how different entities are related.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Key to Success FOR  A BUSINESS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veathprakash B</dc:creator>
  <cp:lastModifiedBy>veathprakash B</cp:lastModifiedBy>
  <cp:revision>1</cp:revision>
  <dcterms:created xsi:type="dcterms:W3CDTF">2024-10-09T16:08:31Z</dcterms:created>
  <dcterms:modified xsi:type="dcterms:W3CDTF">2024-10-23T20:33:52Z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