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7252-D892-49CB-A81A-502CF78FE0B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338E-4D94-4BC4-8C0B-EE727916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0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7252-D892-49CB-A81A-502CF78FE0B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338E-4D94-4BC4-8C0B-EE727916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1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7252-D892-49CB-A81A-502CF78FE0B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338E-4D94-4BC4-8C0B-EE727916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8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7252-D892-49CB-A81A-502CF78FE0B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338E-4D94-4BC4-8C0B-EE727916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91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7252-D892-49CB-A81A-502CF78FE0B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338E-4D94-4BC4-8C0B-EE727916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27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7252-D892-49CB-A81A-502CF78FE0B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338E-4D94-4BC4-8C0B-EE727916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54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7252-D892-49CB-A81A-502CF78FE0B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338E-4D94-4BC4-8C0B-EE727916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8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7252-D892-49CB-A81A-502CF78FE0B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338E-4D94-4BC4-8C0B-EE727916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3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7252-D892-49CB-A81A-502CF78FE0B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338E-4D94-4BC4-8C0B-EE727916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7252-D892-49CB-A81A-502CF78FE0B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338E-4D94-4BC4-8C0B-EE727916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2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7252-D892-49CB-A81A-502CF78FE0B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338E-4D94-4BC4-8C0B-EE727916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8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D7252-D892-49CB-A81A-502CF78FE0B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2338E-4D94-4BC4-8C0B-EE727916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3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808891" y="624253"/>
            <a:ext cx="10161734" cy="5897568"/>
            <a:chOff x="923191" y="791307"/>
            <a:chExt cx="10161734" cy="5897568"/>
          </a:xfrm>
        </p:grpSpPr>
        <p:sp>
          <p:nvSpPr>
            <p:cNvPr id="4" name="圆角矩形 3"/>
            <p:cNvSpPr/>
            <p:nvPr/>
          </p:nvSpPr>
          <p:spPr>
            <a:xfrm>
              <a:off x="923191" y="791307"/>
              <a:ext cx="4088423" cy="3015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257298" y="1248507"/>
              <a:ext cx="483577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PC</a:t>
              </a:r>
              <a:endParaRPr lang="zh-CN" altLang="en-US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136530" y="1213338"/>
              <a:ext cx="896816" cy="1138604"/>
              <a:chOff x="2136530" y="1213338"/>
              <a:chExt cx="896816" cy="113860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136531" y="1213338"/>
                <a:ext cx="896815" cy="2813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136531" y="1494692"/>
                <a:ext cx="896815" cy="2813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136530" y="1776046"/>
                <a:ext cx="896815" cy="2813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136531" y="2070588"/>
                <a:ext cx="896815" cy="2813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136530" y="87255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寄存器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833444" y="1274884"/>
              <a:ext cx="826477" cy="8946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949966" y="154739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ALU</a:t>
              </a:r>
              <a:endParaRPr lang="zh-CN" altLang="en-US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3136678" y="1433173"/>
              <a:ext cx="617637" cy="2890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右箭头 14"/>
            <p:cNvSpPr/>
            <p:nvPr/>
          </p:nvSpPr>
          <p:spPr>
            <a:xfrm rot="10800000">
              <a:off x="3112474" y="1825517"/>
              <a:ext cx="617637" cy="2890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257298" y="2927026"/>
              <a:ext cx="1992505" cy="695405"/>
              <a:chOff x="1257298" y="2795954"/>
              <a:chExt cx="1569319" cy="518746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57298" y="2795954"/>
                <a:ext cx="1565033" cy="51874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711539" y="2879030"/>
                <a:ext cx="1115078" cy="344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总线接口</a:t>
                </a:r>
              </a:p>
            </p:txBody>
          </p:sp>
        </p:grpSp>
        <p:sp>
          <p:nvSpPr>
            <p:cNvPr id="19" name="上下箭头 18"/>
            <p:cNvSpPr/>
            <p:nvPr/>
          </p:nvSpPr>
          <p:spPr>
            <a:xfrm>
              <a:off x="2516924" y="2422280"/>
              <a:ext cx="184639" cy="44840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438271" y="2927026"/>
              <a:ext cx="1125459" cy="672480"/>
              <a:chOff x="5954694" y="2622504"/>
              <a:chExt cx="1125459" cy="672480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5954694" y="2622504"/>
                <a:ext cx="1125459" cy="672480"/>
              </a:xfrm>
              <a:prstGeom prst="round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6122122" y="2805795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I/O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桥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左右箭头 24"/>
            <p:cNvSpPr/>
            <p:nvPr/>
          </p:nvSpPr>
          <p:spPr>
            <a:xfrm>
              <a:off x="3358662" y="3094895"/>
              <a:ext cx="2848707" cy="42548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9298702" y="2938488"/>
              <a:ext cx="1151795" cy="672480"/>
              <a:chOff x="5954694" y="2622504"/>
              <a:chExt cx="1151795" cy="672480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5954694" y="2622504"/>
                <a:ext cx="1125459" cy="672480"/>
              </a:xfrm>
              <a:prstGeom prst="round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998493" y="27802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主存储器</a:t>
                </a:r>
              </a:p>
            </p:txBody>
          </p:sp>
        </p:grpSp>
        <p:sp>
          <p:nvSpPr>
            <p:cNvPr id="29" name="左右箭头 28"/>
            <p:cNvSpPr/>
            <p:nvPr/>
          </p:nvSpPr>
          <p:spPr>
            <a:xfrm>
              <a:off x="7605387" y="3111664"/>
              <a:ext cx="1666979" cy="43829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942341" y="28098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总线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062948" y="284616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系统总线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上箭头 32"/>
            <p:cNvSpPr/>
            <p:nvPr/>
          </p:nvSpPr>
          <p:spPr>
            <a:xfrm>
              <a:off x="6945923" y="3622431"/>
              <a:ext cx="316523" cy="52786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367303" y="1169006"/>
              <a:ext cx="751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AX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360682" y="1487323"/>
              <a:ext cx="751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923191" y="4040619"/>
              <a:ext cx="10161734" cy="1599818"/>
              <a:chOff x="889991" y="4357862"/>
              <a:chExt cx="10161734" cy="1599818"/>
            </a:xfrm>
          </p:grpSpPr>
          <p:sp>
            <p:nvSpPr>
              <p:cNvPr id="32" name="左右箭头 31"/>
              <p:cNvSpPr/>
              <p:nvPr/>
            </p:nvSpPr>
            <p:spPr>
              <a:xfrm>
                <a:off x="889991" y="4357862"/>
                <a:ext cx="10161734" cy="42548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下箭头 33"/>
              <p:cNvSpPr/>
              <p:nvPr/>
            </p:nvSpPr>
            <p:spPr>
              <a:xfrm>
                <a:off x="2584937" y="4664921"/>
                <a:ext cx="239465" cy="5715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下箭头 34"/>
              <p:cNvSpPr/>
              <p:nvPr/>
            </p:nvSpPr>
            <p:spPr>
              <a:xfrm>
                <a:off x="3943215" y="4670117"/>
                <a:ext cx="239465" cy="5715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>
                <a:off x="8190616" y="4664921"/>
                <a:ext cx="239465" cy="5715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2314444" y="5230599"/>
                <a:ext cx="857508" cy="523220"/>
                <a:chOff x="2420055" y="5334139"/>
                <a:chExt cx="857508" cy="523220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2420055" y="5380893"/>
                  <a:ext cx="857508" cy="465992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2482614" y="5334139"/>
                  <a:ext cx="7232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USB</a:t>
                  </a:r>
                </a:p>
                <a:p>
                  <a:pPr algn="ctr"/>
                  <a:r>
                    <a:rPr lang="zh-CN" altLang="en-US" sz="1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控制器</a:t>
                  </a:r>
                  <a:endPara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3625266" y="5241617"/>
                <a:ext cx="857508" cy="523220"/>
                <a:chOff x="2420055" y="5334139"/>
                <a:chExt cx="857508" cy="52322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2420055" y="5380893"/>
                  <a:ext cx="857508" cy="465992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2482614" y="5334139"/>
                  <a:ext cx="7232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图像</a:t>
                  </a:r>
                  <a:endPara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1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适配器</a:t>
                  </a:r>
                  <a:endPara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7907970" y="5219016"/>
                <a:ext cx="857508" cy="738664"/>
                <a:chOff x="2420055" y="5334139"/>
                <a:chExt cx="857508" cy="738664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2420055" y="5380893"/>
                  <a:ext cx="857508" cy="465992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482614" y="5334139"/>
                  <a:ext cx="723275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磁盘</a:t>
                  </a:r>
                  <a:endPara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1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控制器</a:t>
                  </a:r>
                  <a:endPara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endPara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53" name="组合 52"/>
            <p:cNvGrpSpPr/>
            <p:nvPr/>
          </p:nvGrpSpPr>
          <p:grpSpPr>
            <a:xfrm>
              <a:off x="8003729" y="5932737"/>
              <a:ext cx="792836" cy="756138"/>
              <a:chOff x="8113772" y="6005147"/>
              <a:chExt cx="792836" cy="756138"/>
            </a:xfrm>
          </p:grpSpPr>
          <p:sp>
            <p:nvSpPr>
              <p:cNvPr id="49" name="流程图: 磁盘 48"/>
              <p:cNvSpPr/>
              <p:nvPr/>
            </p:nvSpPr>
            <p:spPr>
              <a:xfrm>
                <a:off x="8113772" y="6005147"/>
                <a:ext cx="792836" cy="756138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8187024" y="627355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磁盘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2" name="直接箭头连接符 51"/>
            <p:cNvCxnSpPr/>
            <p:nvPr/>
          </p:nvCxnSpPr>
          <p:spPr>
            <a:xfrm>
              <a:off x="8365366" y="5509806"/>
              <a:ext cx="0" cy="387138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3" idx="2"/>
            </p:cNvCxnSpPr>
            <p:nvPr/>
          </p:nvCxnSpPr>
          <p:spPr>
            <a:xfrm>
              <a:off x="4087220" y="5437120"/>
              <a:ext cx="8927" cy="45982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3607017" y="5913586"/>
              <a:ext cx="1052904" cy="578219"/>
              <a:chOff x="3730111" y="6110656"/>
              <a:chExt cx="1052904" cy="578219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3730111" y="6110656"/>
                <a:ext cx="1052904" cy="5782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3817981" y="6215099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显示器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 flipH="1">
              <a:off x="2059158" y="6011834"/>
              <a:ext cx="1433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鼠标，键盘</a:t>
              </a:r>
              <a:endParaRPr lang="zh-CN" altLang="en-US" dirty="0"/>
            </a:p>
          </p:txBody>
        </p:sp>
        <p:cxnSp>
          <p:nvCxnSpPr>
            <p:cNvPr id="61" name="直接箭头连接符 60"/>
            <p:cNvCxnSpPr>
              <a:stCxn id="59" idx="0"/>
              <a:endCxn id="39" idx="2"/>
            </p:cNvCxnSpPr>
            <p:nvPr/>
          </p:nvCxnSpPr>
          <p:spPr>
            <a:xfrm flipV="1">
              <a:off x="2775964" y="5426102"/>
              <a:ext cx="434" cy="585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5709131" y="4428041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总线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67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27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程威</dc:creator>
  <cp:lastModifiedBy>程威</cp:lastModifiedBy>
  <cp:revision>5</cp:revision>
  <dcterms:created xsi:type="dcterms:W3CDTF">2019-05-06T00:47:48Z</dcterms:created>
  <dcterms:modified xsi:type="dcterms:W3CDTF">2019-05-06T02:24:31Z</dcterms:modified>
</cp:coreProperties>
</file>