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4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42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71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5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7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2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5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3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1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B10EEFD-C451-477D-9833-0CEE513A004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07799A-6B5D-40B5-AC55-13CD6FCFF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5725" y="728133"/>
            <a:ext cx="8825658" cy="2677648"/>
          </a:xfrm>
        </p:spPr>
        <p:txBody>
          <a:bodyPr>
            <a:noAutofit/>
          </a:bodyPr>
          <a:lstStyle/>
          <a:p>
            <a:pPr algn="ctr"/>
            <a:r>
              <a:rPr lang="ru-RU" sz="1400" dirty="0"/>
              <a:t>Министерство науки и высшего образования Российской Федерации</a:t>
            </a:r>
            <a:br>
              <a:rPr lang="ru-RU" sz="1400" dirty="0"/>
            </a:br>
            <a:r>
              <a:rPr lang="ru-RU" sz="1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1400" dirty="0"/>
            </a:br>
            <a:r>
              <a:rPr lang="ru-RU" sz="1400" dirty="0"/>
              <a:t>«Волгоградский государственный технический университет»</a:t>
            </a:r>
            <a:br>
              <a:rPr lang="ru-RU" sz="1400" dirty="0"/>
            </a:br>
            <a:r>
              <a:rPr lang="ru-RU" sz="1400" dirty="0"/>
              <a:t>Учебный центр ИП и ПК </a:t>
            </a:r>
            <a:r>
              <a:rPr lang="ru-RU" sz="1400" dirty="0" err="1"/>
              <a:t>ВолгГТУ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ru-RU" sz="1400" b="1" dirty="0" smtClean="0"/>
              <a:t>Контрольная </a:t>
            </a:r>
            <a:r>
              <a:rPr lang="ru-RU" sz="1400" b="1" dirty="0"/>
              <a:t>работа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> 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по дисциплине «Системы управления базами данных»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Тема: Приложение психологической помощи 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49938" y="5797753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Волгоград, 2023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2220" y="4658285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Авторы:   	Бокова Ольга </a:t>
            </a:r>
            <a:r>
              <a:rPr lang="ru-RU" sz="1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(ИВТ-363)</a:t>
            </a:r>
            <a:endParaRPr lang="ru-RU" sz="1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sz="1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Полякова Татьяна (ИВТ-363)</a:t>
            </a:r>
          </a:p>
          <a:p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sz="1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Магнитская Екатерина (ИВТ-363)</a:t>
            </a:r>
            <a:r>
              <a:rPr lang="ru-RU" dirty="0"/>
              <a:t>	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33072" y="465828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Руководитель: </a:t>
            </a:r>
            <a:r>
              <a:rPr lang="ru-RU" sz="1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Аль-</a:t>
            </a:r>
            <a:r>
              <a:rPr lang="ru-RU" sz="14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Мерри</a:t>
            </a:r>
            <a:r>
              <a:rPr lang="ru-RU" sz="1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4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Гаис</a:t>
            </a:r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Мохаммед </a:t>
            </a:r>
            <a:r>
              <a:rPr lang="ru-RU" sz="14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Салех</a:t>
            </a:r>
            <a:r>
              <a:rPr lang="ru-RU" sz="1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338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 функциональность приложения</a:t>
            </a:r>
            <a:endParaRPr lang="ru-RU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89811" y="1187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89811" y="2253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89811" y="29095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89811" y="4074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89811" y="55527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31156" y="2427906"/>
            <a:ext cx="5760085" cy="3343275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991241" y="2427906"/>
            <a:ext cx="5760085" cy="32937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40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итоге, наше приложение для психологической помощи - это удобный и доступный инструмент для тех, кто нуждается в профессиональной помощи и поддержке в сфере психотерапии. Приложение позволяет клиентам и терапевтам управлять своими учетными записями, записываться на сеансы, проводить диагностику и оставлять отзывы. Мы уверены, что наше приложение сможет стать полезным инструментом для тех, кто нуждается в поддержке и помощи в области психологии.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3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4175" y="3331858"/>
            <a:ext cx="8761413" cy="706964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Спасибо за внимание!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Наше приложение для психологической помощи создано для предоставления профессиональной помощи в области психотерапии как для клиентов, так и для терапевтов. Клиенты могут зарегистрироваться в приложении, записаться на сеанс и оставить отзывы. Терапевты могут назначать диагнозы клиентам и управлять учетными записями своих клиентов.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7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и 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Функциональные требования:</a:t>
            </a:r>
          </a:p>
          <a:p>
            <a:pPr>
              <a:buFontTx/>
              <a:buChar char="-"/>
            </a:pPr>
            <a:r>
              <a:rPr lang="ru-RU" dirty="0" smtClean="0"/>
              <a:t>Авторизация и регистрация клиентов и терапевтов</a:t>
            </a:r>
          </a:p>
          <a:p>
            <a:pPr>
              <a:buFontTx/>
              <a:buChar char="-"/>
            </a:pPr>
            <a:r>
              <a:rPr lang="ru-RU" dirty="0" smtClean="0"/>
              <a:t>Взаимодействие с базами данных клиентов, терапевтов и диагнозов</a:t>
            </a:r>
          </a:p>
          <a:p>
            <a:pPr>
              <a:buFontTx/>
              <a:buChar char="-"/>
            </a:pPr>
            <a:r>
              <a:rPr lang="ru-RU" dirty="0" smtClean="0"/>
              <a:t>Создание профиля клиента и терапевта</a:t>
            </a:r>
          </a:p>
          <a:p>
            <a:pPr>
              <a:buFontTx/>
              <a:buChar char="-"/>
            </a:pPr>
            <a:r>
              <a:rPr lang="ru-RU" dirty="0" smtClean="0"/>
              <a:t>Назначение сеансов и управление расписанием</a:t>
            </a:r>
          </a:p>
          <a:p>
            <a:pPr>
              <a:buFontTx/>
              <a:buChar char="-"/>
            </a:pPr>
            <a:r>
              <a:rPr lang="ru-RU" dirty="0" smtClean="0"/>
              <a:t>Назначение диагнозов клиентам</a:t>
            </a:r>
          </a:p>
          <a:p>
            <a:pPr>
              <a:buFontTx/>
              <a:buChar char="-"/>
            </a:pPr>
            <a:r>
              <a:rPr lang="ru-RU" dirty="0" smtClean="0"/>
              <a:t>Отзывы клиентов об услугах терапевтов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Нефункциональные требования:</a:t>
            </a:r>
          </a:p>
          <a:p>
            <a:pPr>
              <a:buFontTx/>
              <a:buChar char="-"/>
            </a:pPr>
            <a:r>
              <a:rPr lang="ru-RU" sz="1900" dirty="0"/>
              <a:t>Безопасность и конфиденциальность данных</a:t>
            </a:r>
          </a:p>
          <a:p>
            <a:pPr>
              <a:buFontTx/>
              <a:buChar char="-"/>
            </a:pPr>
            <a:r>
              <a:rPr lang="ru-RU" sz="1900" dirty="0"/>
              <a:t>Простой и интуитивно понятный интерфейс приложения</a:t>
            </a:r>
          </a:p>
          <a:p>
            <a:pPr marL="0" indent="0">
              <a:buNone/>
            </a:pPr>
            <a:r>
              <a:rPr lang="ru-RU" dirty="0" smtClean="0"/>
              <a:t>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2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разработанных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Базы данных клиентов и терапевтов созданы на основе </a:t>
            </a:r>
            <a:r>
              <a:rPr lang="ru-RU" sz="2400" dirty="0" err="1"/>
              <a:t>PostgreSQL</a:t>
            </a:r>
            <a:r>
              <a:rPr lang="ru-RU" sz="2400" dirty="0"/>
              <a:t>. </a:t>
            </a:r>
            <a:r>
              <a:rPr lang="ru-RU" sz="2400" dirty="0" err="1"/>
              <a:t>Нереляционную</a:t>
            </a:r>
            <a:r>
              <a:rPr lang="ru-RU" sz="2400" dirty="0"/>
              <a:t> базу данных про диагнозы мы решили создать на основе </a:t>
            </a:r>
            <a:r>
              <a:rPr lang="ru-RU" sz="2400" dirty="0" err="1"/>
              <a:t>MongoDB</a:t>
            </a:r>
            <a:r>
              <a:rPr lang="ru-RU" sz="2400" dirty="0"/>
              <a:t>, так как она предоставляет гибкую структуру данных, которая лучше подходит для хранения информации о диагнозах.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03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 smtClean="0"/>
              <a:t>Проектирование системы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Реализация реляционных баз данных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Подключение к реляционных СУБД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Реализация </a:t>
            </a:r>
            <a:r>
              <a:rPr lang="ru-RU" sz="2000" dirty="0" err="1" smtClean="0"/>
              <a:t>нереляционной</a:t>
            </a:r>
            <a:r>
              <a:rPr lang="ru-RU" sz="2000" dirty="0" smtClean="0"/>
              <a:t> базы данных и подключение к ней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Реализация приложения пользователей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6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 descr="https://sun9-30.userapi.com/impg/TmXHWUloJhSX_Q9yvq6eYTvXDgXUiRiRJ9II7g/yMzxoEqLACM.jpg?size=1326x772&amp;quality=96&amp;sign=d37acdf80e96e186e08de66055583d70&amp;type=album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"/>
          <a:stretch/>
        </p:blipFill>
        <p:spPr bwMode="auto">
          <a:xfrm>
            <a:off x="1587260" y="2518913"/>
            <a:ext cx="8798943" cy="35008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7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по использованию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запустить итоговую версию приложения, пользователь должен открыть файл sem.py в любой интегрированной среде разработки (IDE) для </a:t>
            </a:r>
            <a:r>
              <a:rPr lang="ru-RU" dirty="0" err="1"/>
              <a:t>Python</a:t>
            </a:r>
            <a:r>
              <a:rPr lang="ru-RU" dirty="0"/>
              <a:t>, такой как </a:t>
            </a:r>
            <a:r>
              <a:rPr lang="ru-RU" dirty="0" err="1"/>
              <a:t>PyCharm</a:t>
            </a:r>
            <a:r>
              <a:rPr lang="ru-RU" dirty="0"/>
              <a:t> или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, либо в терминале. </a:t>
            </a:r>
          </a:p>
          <a:p>
            <a:pPr marL="0" indent="0">
              <a:buNone/>
            </a:pPr>
            <a:r>
              <a:rPr lang="ru-RU" dirty="0"/>
              <a:t>Перед запуском приложения пользователю необходимо убедиться, что версия </a:t>
            </a:r>
            <a:r>
              <a:rPr lang="ru-RU" dirty="0" err="1"/>
              <a:t>Python</a:t>
            </a:r>
            <a:r>
              <a:rPr lang="ru-RU" dirty="0"/>
              <a:t>, установленная на их компьютере, не ниже 3.8, так как приложение было разработано с использованием этой версии языка. </a:t>
            </a:r>
          </a:p>
          <a:p>
            <a:pPr marL="0" indent="0">
              <a:buNone/>
            </a:pPr>
            <a:r>
              <a:rPr lang="ru-RU" dirty="0"/>
              <a:t>Также, для корректной работы приложения, должны быть предустановлены две библиотеки: </a:t>
            </a:r>
            <a:r>
              <a:rPr lang="ru-RU" dirty="0" err="1"/>
              <a:t>pymongo</a:t>
            </a:r>
            <a:r>
              <a:rPr lang="ru-RU" dirty="0"/>
              <a:t> и PyQt5.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23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 функциональность приложения</a:t>
            </a:r>
            <a:endParaRPr lang="ru-RU" dirty="0"/>
          </a:p>
        </p:txBody>
      </p:sp>
      <p:pic>
        <p:nvPicPr>
          <p:cNvPr id="103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2420693"/>
            <a:ext cx="3352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3030293"/>
            <a:ext cx="33369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Рисунок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3685931"/>
            <a:ext cx="214153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Рисунок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4851156"/>
            <a:ext cx="2155825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89811" y="1187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89811" y="2253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89811" y="29095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89811" y="4074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89811" y="55527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/>
          <p:nvPr/>
        </p:nvPicPr>
        <p:blipFill>
          <a:blip r:embed="rId6"/>
          <a:stretch>
            <a:fillRect/>
          </a:stretch>
        </p:blipFill>
        <p:spPr>
          <a:xfrm>
            <a:off x="5234773" y="2420693"/>
            <a:ext cx="5760085" cy="32873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39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 функциональность приложения</a:t>
            </a:r>
            <a:endParaRPr lang="ru-RU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89811" y="1187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89811" y="2253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89811" y="29095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89811" y="4074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89811" y="55527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1241" y="2424096"/>
            <a:ext cx="5760085" cy="330136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1156" y="2424096"/>
            <a:ext cx="5760085" cy="33077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0905" y="5646821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46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3646</TotalTime>
  <Words>371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Совет директоров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«Волгоградский государственный технический университет» Учебный центр ИП и ПК ВолгГТУ   Контрольная работа   по дисциплине «Системы управления базами данных»   Тема: Приложение психологической помощи  </vt:lpstr>
      <vt:lpstr>Назначение приложения</vt:lpstr>
      <vt:lpstr>Функциональные и нефункциональные требования</vt:lpstr>
      <vt:lpstr>Описание разработанных БД</vt:lpstr>
      <vt:lpstr>Этапы разработки</vt:lpstr>
      <vt:lpstr>ER-диаграмма</vt:lpstr>
      <vt:lpstr>Требования по использованию</vt:lpstr>
      <vt:lpstr>Интерфейс и функциональность приложения</vt:lpstr>
      <vt:lpstr>Интерфейс и функциональность приложения</vt:lpstr>
      <vt:lpstr>Интерфейс и функциональность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Контрольная работа   по дисциплине «Системы управления базами данных»   Тема: Приложение психологической помощи  </dc:title>
  <dc:creator>Пользователь</dc:creator>
  <cp:lastModifiedBy>Пользователь</cp:lastModifiedBy>
  <cp:revision>10</cp:revision>
  <dcterms:created xsi:type="dcterms:W3CDTF">2023-05-23T10:12:04Z</dcterms:created>
  <dcterms:modified xsi:type="dcterms:W3CDTF">2023-06-05T10:29:45Z</dcterms:modified>
</cp:coreProperties>
</file>