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9"/>
  </p:notesMasterIdLst>
  <p:sldIdLst>
    <p:sldId id="256" r:id="rId2"/>
    <p:sldId id="266" r:id="rId3"/>
    <p:sldId id="284" r:id="rId4"/>
    <p:sldId id="258" r:id="rId5"/>
    <p:sldId id="260" r:id="rId6"/>
    <p:sldId id="272" r:id="rId7"/>
    <p:sldId id="282" r:id="rId8"/>
  </p:sldIdLst>
  <p:sldSz cx="9144000" cy="5143500" type="screen16x9"/>
  <p:notesSz cx="6858000" cy="9144000"/>
  <p:embeddedFontLst>
    <p:embeddedFont>
      <p:font typeface="Kulim Park" panose="020B0604020202020204" charset="0"/>
      <p:regular r:id="rId10"/>
      <p:bold r:id="rId11"/>
      <p:italic r:id="rId12"/>
      <p:boldItalic r:id="rId13"/>
    </p:embeddedFont>
    <p:embeddedFont>
      <p:font typeface="Manrope" panose="020B0604020202020204" charset="0"/>
      <p:regular r:id="rId14"/>
      <p:bold r:id="rId15"/>
    </p:embeddedFont>
    <p:embeddedFont>
      <p:font typeface="Poppins"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45F38D-4B73-48F4-9093-F51CEB2859BB}">
  <a:tblStyle styleId="{9B45F38D-4B73-48F4-9093-F51CEB2859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8228998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28228998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4cfefa3f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24cfefa3f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f35096e3b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f35096e3b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12bd6b7966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12bd6b7966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flipH="1">
            <a:off x="6640893" y="-45100"/>
            <a:ext cx="2599756" cy="16390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375" y="-45100"/>
            <a:ext cx="3362046" cy="21196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6375" y="-45100"/>
            <a:ext cx="3022752" cy="1411917"/>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6933200" y="-12"/>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198000" y="3461434"/>
            <a:ext cx="2807643" cy="1809691"/>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198000" y="3859200"/>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5234052" y="3550148"/>
            <a:ext cx="4124873" cy="1926715"/>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rot="10800000">
            <a:off x="6551275" y="3461434"/>
            <a:ext cx="2807643" cy="1809691"/>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24321" y="-1145816"/>
            <a:ext cx="5789341" cy="2534526"/>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10275" y="-1465750"/>
            <a:ext cx="5635572" cy="3747813"/>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25300" y="2074575"/>
            <a:ext cx="5635572" cy="3747813"/>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9899998">
            <a:off x="5628511" y="3420596"/>
            <a:ext cx="5789226" cy="2534475"/>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600016">
            <a:off x="-1688869" y="2681251"/>
            <a:ext cx="5789389" cy="2534546"/>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6329563" y="-2052050"/>
            <a:ext cx="5635572" cy="3747813"/>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txBox="1">
            <a:spLocks noGrp="1"/>
          </p:cNvSpPr>
          <p:nvPr>
            <p:ph type="ctrTitle"/>
          </p:nvPr>
        </p:nvSpPr>
        <p:spPr>
          <a:xfrm>
            <a:off x="653750" y="1142750"/>
            <a:ext cx="7836300" cy="23115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4" name="Google Shape;24;p2"/>
          <p:cNvSpPr txBox="1">
            <a:spLocks noGrp="1"/>
          </p:cNvSpPr>
          <p:nvPr>
            <p:ph type="subTitle" idx="1"/>
          </p:nvPr>
        </p:nvSpPr>
        <p:spPr>
          <a:xfrm>
            <a:off x="2307550" y="3524963"/>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lt2"/>
        </a:solidFill>
        <a:effectLst/>
      </p:bgPr>
    </p:bg>
    <p:spTree>
      <p:nvGrpSpPr>
        <p:cNvPr id="1" name="Shape 114"/>
        <p:cNvGrpSpPr/>
        <p:nvPr/>
      </p:nvGrpSpPr>
      <p:grpSpPr>
        <a:xfrm>
          <a:off x="0" y="0"/>
          <a:ext cx="0" cy="0"/>
          <a:chOff x="0" y="0"/>
          <a:chExt cx="0" cy="0"/>
        </a:xfrm>
      </p:grpSpPr>
      <p:sp>
        <p:nvSpPr>
          <p:cNvPr id="115" name="Google Shape;115;p13"/>
          <p:cNvSpPr/>
          <p:nvPr/>
        </p:nvSpPr>
        <p:spPr>
          <a:xfrm>
            <a:off x="-83774" y="-200097"/>
            <a:ext cx="2889748" cy="1349792"/>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83769" y="-55966"/>
            <a:ext cx="1966942" cy="1267809"/>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rot="10800000" flipH="1">
            <a:off x="-83781" y="3585450"/>
            <a:ext cx="2599756" cy="16390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rot="10800000" flipH="1">
            <a:off x="-83782" y="3767502"/>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rot="10800000">
            <a:off x="6602718" y="3585458"/>
            <a:ext cx="2599756" cy="16390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rot="10800000">
            <a:off x="6865067" y="4132728"/>
            <a:ext cx="2337407" cy="1091795"/>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flipH="1">
            <a:off x="6489853" y="-159325"/>
            <a:ext cx="2825497" cy="1781388"/>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flipH="1">
            <a:off x="6774997" y="-159325"/>
            <a:ext cx="2540353" cy="1186591"/>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rot="-3786526">
            <a:off x="-3426607" y="180166"/>
            <a:ext cx="5635505" cy="3747769"/>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rot="-5400000">
            <a:off x="-3280043" y="1871360"/>
            <a:ext cx="5635572" cy="3747813"/>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3786526" flipH="1">
            <a:off x="6935093" y="180166"/>
            <a:ext cx="5635505" cy="3747769"/>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rot="5400000" flipH="1">
            <a:off x="6788462" y="1871360"/>
            <a:ext cx="5635572" cy="3747813"/>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13"/>
          <p:cNvSpPr txBox="1">
            <a:spLocks noGrp="1"/>
          </p:cNvSpPr>
          <p:nvPr>
            <p:ph type="title" idx="2"/>
          </p:nvPr>
        </p:nvSpPr>
        <p:spPr>
          <a:xfrm>
            <a:off x="1730975" y="1596950"/>
            <a:ext cx="2568600" cy="52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13"/>
          <p:cNvSpPr txBox="1">
            <a:spLocks noGrp="1"/>
          </p:cNvSpPr>
          <p:nvPr>
            <p:ph type="subTitle" idx="1"/>
          </p:nvPr>
        </p:nvSpPr>
        <p:spPr>
          <a:xfrm>
            <a:off x="1730975" y="1961925"/>
            <a:ext cx="2568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0" name="Google Shape;130;p13"/>
          <p:cNvSpPr txBox="1">
            <a:spLocks noGrp="1"/>
          </p:cNvSpPr>
          <p:nvPr>
            <p:ph type="title" idx="3"/>
          </p:nvPr>
        </p:nvSpPr>
        <p:spPr>
          <a:xfrm>
            <a:off x="5678576" y="1596950"/>
            <a:ext cx="2568600" cy="52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13"/>
          <p:cNvSpPr txBox="1">
            <a:spLocks noGrp="1"/>
          </p:cNvSpPr>
          <p:nvPr>
            <p:ph type="subTitle" idx="4"/>
          </p:nvPr>
        </p:nvSpPr>
        <p:spPr>
          <a:xfrm>
            <a:off x="5678576" y="1961925"/>
            <a:ext cx="2568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2" name="Google Shape;132;p13"/>
          <p:cNvSpPr txBox="1">
            <a:spLocks noGrp="1"/>
          </p:cNvSpPr>
          <p:nvPr>
            <p:ph type="title" idx="5"/>
          </p:nvPr>
        </p:nvSpPr>
        <p:spPr>
          <a:xfrm>
            <a:off x="1730975" y="3030350"/>
            <a:ext cx="2568600" cy="52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13"/>
          <p:cNvSpPr txBox="1">
            <a:spLocks noGrp="1"/>
          </p:cNvSpPr>
          <p:nvPr>
            <p:ph type="subTitle" idx="6"/>
          </p:nvPr>
        </p:nvSpPr>
        <p:spPr>
          <a:xfrm>
            <a:off x="1730975" y="3395325"/>
            <a:ext cx="2568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13"/>
          <p:cNvSpPr txBox="1">
            <a:spLocks noGrp="1"/>
          </p:cNvSpPr>
          <p:nvPr>
            <p:ph type="title" idx="7"/>
          </p:nvPr>
        </p:nvSpPr>
        <p:spPr>
          <a:xfrm>
            <a:off x="5678576" y="3030350"/>
            <a:ext cx="2568600" cy="52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13"/>
          <p:cNvSpPr txBox="1">
            <a:spLocks noGrp="1"/>
          </p:cNvSpPr>
          <p:nvPr>
            <p:ph type="subTitle" idx="8"/>
          </p:nvPr>
        </p:nvSpPr>
        <p:spPr>
          <a:xfrm>
            <a:off x="5678576" y="3395325"/>
            <a:ext cx="25686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13"/>
          <p:cNvSpPr txBox="1">
            <a:spLocks noGrp="1"/>
          </p:cNvSpPr>
          <p:nvPr>
            <p:ph type="title" idx="9" hasCustomPrompt="1"/>
          </p:nvPr>
        </p:nvSpPr>
        <p:spPr>
          <a:xfrm>
            <a:off x="896825" y="173635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7" name="Google Shape;137;p13"/>
          <p:cNvSpPr txBox="1">
            <a:spLocks noGrp="1"/>
          </p:cNvSpPr>
          <p:nvPr>
            <p:ph type="title" idx="13" hasCustomPrompt="1"/>
          </p:nvPr>
        </p:nvSpPr>
        <p:spPr>
          <a:xfrm>
            <a:off x="4844575" y="173635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8" name="Google Shape;138;p13"/>
          <p:cNvSpPr txBox="1">
            <a:spLocks noGrp="1"/>
          </p:cNvSpPr>
          <p:nvPr>
            <p:ph type="title" idx="14" hasCustomPrompt="1"/>
          </p:nvPr>
        </p:nvSpPr>
        <p:spPr>
          <a:xfrm>
            <a:off x="896825" y="316975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9" name="Google Shape;139;p13"/>
          <p:cNvSpPr txBox="1">
            <a:spLocks noGrp="1"/>
          </p:cNvSpPr>
          <p:nvPr>
            <p:ph type="title" idx="15" hasCustomPrompt="1"/>
          </p:nvPr>
        </p:nvSpPr>
        <p:spPr>
          <a:xfrm>
            <a:off x="4844575" y="316975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0">
    <p:bg>
      <p:bgPr>
        <a:solidFill>
          <a:schemeClr val="lt2"/>
        </a:soli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8" name="Google Shape;168;p16"/>
          <p:cNvSpPr/>
          <p:nvPr/>
        </p:nvSpPr>
        <p:spPr>
          <a:xfrm rot="-5400000">
            <a:off x="-483954" y="3227607"/>
            <a:ext cx="2425470" cy="1529184"/>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rot="-5400000">
            <a:off x="-616908" y="3605156"/>
            <a:ext cx="2180875" cy="1018680"/>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rot="5400000">
            <a:off x="-746879" y="3439654"/>
            <a:ext cx="2175490" cy="1869350"/>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1" name="Google Shape;171;p16"/>
          <p:cNvSpPr/>
          <p:nvPr/>
        </p:nvSpPr>
        <p:spPr>
          <a:xfrm rot="6783693">
            <a:off x="-614174" y="3293070"/>
            <a:ext cx="2175443" cy="1869310"/>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2" name="Google Shape;172;p16"/>
          <p:cNvSpPr/>
          <p:nvPr/>
        </p:nvSpPr>
        <p:spPr>
          <a:xfrm rot="5400000" flipH="1">
            <a:off x="7202479" y="3227607"/>
            <a:ext cx="2425470" cy="1529184"/>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rot="5400000" flipH="1">
            <a:off x="7580028" y="3605156"/>
            <a:ext cx="2180875" cy="1018680"/>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5400000" flipH="1">
            <a:off x="7715385" y="3439654"/>
            <a:ext cx="2175490" cy="1869350"/>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5" name="Google Shape;175;p16"/>
          <p:cNvSpPr/>
          <p:nvPr/>
        </p:nvSpPr>
        <p:spPr>
          <a:xfrm rot="-6783693" flipH="1">
            <a:off x="7582726" y="3293070"/>
            <a:ext cx="2175443" cy="1869310"/>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2"/>
        </a:solidFill>
        <a:effectLst/>
      </p:bgPr>
    </p:bg>
    <p:spTree>
      <p:nvGrpSpPr>
        <p:cNvPr id="1" name="Shape 176"/>
        <p:cNvGrpSpPr/>
        <p:nvPr/>
      </p:nvGrpSpPr>
      <p:grpSpPr>
        <a:xfrm>
          <a:off x="0" y="0"/>
          <a:ext cx="0" cy="0"/>
          <a:chOff x="0" y="0"/>
          <a:chExt cx="0" cy="0"/>
        </a:xfrm>
      </p:grpSpPr>
      <p:sp>
        <p:nvSpPr>
          <p:cNvPr id="177" name="Google Shape;177;p17"/>
          <p:cNvSpPr/>
          <p:nvPr/>
        </p:nvSpPr>
        <p:spPr>
          <a:xfrm flipH="1">
            <a:off x="6336350" y="9"/>
            <a:ext cx="2807643" cy="1809691"/>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flipH="1">
            <a:off x="6836543" y="9"/>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rot="10800000" flipH="1">
            <a:off x="-56371" y="3362100"/>
            <a:ext cx="2825497" cy="1781388"/>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rot="10800000" flipH="1">
            <a:off x="3" y="3956897"/>
            <a:ext cx="2540353" cy="1186591"/>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txBox="1">
            <a:spLocks noGrp="1"/>
          </p:cNvSpPr>
          <p:nvPr>
            <p:ph type="title"/>
          </p:nvPr>
        </p:nvSpPr>
        <p:spPr>
          <a:xfrm>
            <a:off x="879450" y="1676113"/>
            <a:ext cx="4379700" cy="1209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2" name="Google Shape;182;p17"/>
          <p:cNvSpPr txBox="1">
            <a:spLocks noGrp="1"/>
          </p:cNvSpPr>
          <p:nvPr>
            <p:ph type="subTitle" idx="1"/>
          </p:nvPr>
        </p:nvSpPr>
        <p:spPr>
          <a:xfrm>
            <a:off x="879450" y="2869563"/>
            <a:ext cx="4379700" cy="623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3" name="Google Shape;183;p17"/>
          <p:cNvSpPr/>
          <p:nvPr/>
        </p:nvSpPr>
        <p:spPr>
          <a:xfrm rot="-6685474">
            <a:off x="-2739853" y="3366035"/>
            <a:ext cx="5789278" cy="2534498"/>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rot="-6685474">
            <a:off x="-2489197" y="3592008"/>
            <a:ext cx="5635510" cy="374777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rot="1086670" flipH="1">
            <a:off x="5934991" y="-2006963"/>
            <a:ext cx="5635516" cy="3747776"/>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rot="-687503" flipH="1">
            <a:off x="5861624" y="-1954090"/>
            <a:ext cx="5635645" cy="374786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_1">
    <p:bg>
      <p:bgPr>
        <a:solidFill>
          <a:schemeClr val="lt2"/>
        </a:solidFill>
        <a:effectLst/>
      </p:bgPr>
    </p:bg>
    <p:spTree>
      <p:nvGrpSpPr>
        <p:cNvPr id="1" name="Shape 187"/>
        <p:cNvGrpSpPr/>
        <p:nvPr/>
      </p:nvGrpSpPr>
      <p:grpSpPr>
        <a:xfrm>
          <a:off x="0" y="0"/>
          <a:ext cx="0" cy="0"/>
          <a:chOff x="0" y="0"/>
          <a:chExt cx="0" cy="0"/>
        </a:xfrm>
      </p:grpSpPr>
      <p:sp>
        <p:nvSpPr>
          <p:cNvPr id="188" name="Google Shape;188;p18"/>
          <p:cNvSpPr txBox="1">
            <a:spLocks noGrp="1"/>
          </p:cNvSpPr>
          <p:nvPr>
            <p:ph type="subTitle" idx="1"/>
          </p:nvPr>
        </p:nvSpPr>
        <p:spPr>
          <a:xfrm>
            <a:off x="720000" y="1905475"/>
            <a:ext cx="3778800" cy="26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Char char="●"/>
              <a:defRPr>
                <a:solidFill>
                  <a:schemeClr val="dk1"/>
                </a:solidFill>
              </a:defRPr>
            </a:lvl1pPr>
            <a:lvl2pPr lvl="1" algn="ctr" rtl="0">
              <a:lnSpc>
                <a:spcPct val="100000"/>
              </a:lnSpc>
              <a:spcBef>
                <a:spcPts val="0"/>
              </a:spcBef>
              <a:spcAft>
                <a:spcPts val="0"/>
              </a:spcAft>
              <a:buClr>
                <a:schemeClr val="dk1"/>
              </a:buClr>
              <a:buSzPts val="1400"/>
              <a:buChar char="○"/>
              <a:defRPr>
                <a:solidFill>
                  <a:schemeClr val="dk1"/>
                </a:solidFill>
              </a:defRPr>
            </a:lvl2pPr>
            <a:lvl3pPr lvl="2" algn="ctr" rtl="0">
              <a:lnSpc>
                <a:spcPct val="100000"/>
              </a:lnSpc>
              <a:spcBef>
                <a:spcPts val="1600"/>
              </a:spcBef>
              <a:spcAft>
                <a:spcPts val="0"/>
              </a:spcAft>
              <a:buClr>
                <a:schemeClr val="dk1"/>
              </a:buClr>
              <a:buSzPts val="1400"/>
              <a:buChar char="■"/>
              <a:defRPr>
                <a:solidFill>
                  <a:schemeClr val="dk1"/>
                </a:solidFill>
              </a:defRPr>
            </a:lvl3pPr>
            <a:lvl4pPr lvl="3" algn="ctr" rtl="0">
              <a:lnSpc>
                <a:spcPct val="100000"/>
              </a:lnSpc>
              <a:spcBef>
                <a:spcPts val="1600"/>
              </a:spcBef>
              <a:spcAft>
                <a:spcPts val="0"/>
              </a:spcAft>
              <a:buClr>
                <a:schemeClr val="dk1"/>
              </a:buClr>
              <a:buSzPts val="1400"/>
              <a:buChar char="●"/>
              <a:defRPr>
                <a:solidFill>
                  <a:schemeClr val="dk1"/>
                </a:solidFill>
              </a:defRPr>
            </a:lvl4pPr>
            <a:lvl5pPr lvl="4" algn="ctr" rtl="0">
              <a:lnSpc>
                <a:spcPct val="100000"/>
              </a:lnSpc>
              <a:spcBef>
                <a:spcPts val="1600"/>
              </a:spcBef>
              <a:spcAft>
                <a:spcPts val="0"/>
              </a:spcAft>
              <a:buClr>
                <a:schemeClr val="dk1"/>
              </a:buClr>
              <a:buSzPts val="1400"/>
              <a:buChar char="○"/>
              <a:defRPr>
                <a:solidFill>
                  <a:schemeClr val="dk1"/>
                </a:solidFill>
              </a:defRPr>
            </a:lvl5pPr>
            <a:lvl6pPr lvl="5" algn="ctr" rtl="0">
              <a:lnSpc>
                <a:spcPct val="100000"/>
              </a:lnSpc>
              <a:spcBef>
                <a:spcPts val="1600"/>
              </a:spcBef>
              <a:spcAft>
                <a:spcPts val="0"/>
              </a:spcAft>
              <a:buClr>
                <a:schemeClr val="dk1"/>
              </a:buClr>
              <a:buSzPts val="1400"/>
              <a:buChar char="■"/>
              <a:defRPr>
                <a:solidFill>
                  <a:schemeClr val="dk1"/>
                </a:solidFill>
              </a:defRPr>
            </a:lvl6pPr>
            <a:lvl7pPr lvl="6" algn="ctr" rtl="0">
              <a:lnSpc>
                <a:spcPct val="100000"/>
              </a:lnSpc>
              <a:spcBef>
                <a:spcPts val="1600"/>
              </a:spcBef>
              <a:spcAft>
                <a:spcPts val="0"/>
              </a:spcAft>
              <a:buClr>
                <a:schemeClr val="dk1"/>
              </a:buClr>
              <a:buSzPts val="1400"/>
              <a:buChar char="●"/>
              <a:defRPr>
                <a:solidFill>
                  <a:schemeClr val="dk1"/>
                </a:solidFill>
              </a:defRPr>
            </a:lvl7pPr>
            <a:lvl8pPr lvl="7" algn="ctr" rtl="0">
              <a:lnSpc>
                <a:spcPct val="100000"/>
              </a:lnSpc>
              <a:spcBef>
                <a:spcPts val="1600"/>
              </a:spcBef>
              <a:spcAft>
                <a:spcPts val="0"/>
              </a:spcAft>
              <a:buClr>
                <a:schemeClr val="dk1"/>
              </a:buClr>
              <a:buSzPts val="1400"/>
              <a:buChar char="○"/>
              <a:defRPr>
                <a:solidFill>
                  <a:schemeClr val="dk1"/>
                </a:solidFill>
              </a:defRPr>
            </a:lvl8pPr>
            <a:lvl9pPr lvl="8" algn="ctr" rtl="0">
              <a:lnSpc>
                <a:spcPct val="100000"/>
              </a:lnSpc>
              <a:spcBef>
                <a:spcPts val="1600"/>
              </a:spcBef>
              <a:spcAft>
                <a:spcPts val="1600"/>
              </a:spcAft>
              <a:buClr>
                <a:schemeClr val="dk1"/>
              </a:buClr>
              <a:buSzPts val="1400"/>
              <a:buChar char="■"/>
              <a:defRPr>
                <a:solidFill>
                  <a:schemeClr val="dk1"/>
                </a:solidFill>
              </a:defRPr>
            </a:lvl9pPr>
          </a:lstStyle>
          <a:p>
            <a:endParaRPr/>
          </a:p>
        </p:txBody>
      </p:sp>
      <p:sp>
        <p:nvSpPr>
          <p:cNvPr id="189" name="Google Shape;18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a:endParaRPr/>
          </a:p>
        </p:txBody>
      </p:sp>
      <p:sp>
        <p:nvSpPr>
          <p:cNvPr id="190" name="Google Shape;190;p18"/>
          <p:cNvSpPr txBox="1">
            <a:spLocks noGrp="1"/>
          </p:cNvSpPr>
          <p:nvPr>
            <p:ph type="subTitle" idx="2"/>
          </p:nvPr>
        </p:nvSpPr>
        <p:spPr>
          <a:xfrm>
            <a:off x="4498800" y="1905475"/>
            <a:ext cx="3778800" cy="26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Char char="●"/>
              <a:defRPr>
                <a:solidFill>
                  <a:schemeClr val="dk1"/>
                </a:solidFill>
              </a:defRPr>
            </a:lvl1pPr>
            <a:lvl2pPr lvl="1" algn="ctr" rtl="0">
              <a:lnSpc>
                <a:spcPct val="100000"/>
              </a:lnSpc>
              <a:spcBef>
                <a:spcPts val="0"/>
              </a:spcBef>
              <a:spcAft>
                <a:spcPts val="0"/>
              </a:spcAft>
              <a:buClr>
                <a:schemeClr val="dk1"/>
              </a:buClr>
              <a:buSzPts val="1400"/>
              <a:buChar char="○"/>
              <a:defRPr>
                <a:solidFill>
                  <a:schemeClr val="dk1"/>
                </a:solidFill>
              </a:defRPr>
            </a:lvl2pPr>
            <a:lvl3pPr lvl="2" algn="ctr" rtl="0">
              <a:lnSpc>
                <a:spcPct val="100000"/>
              </a:lnSpc>
              <a:spcBef>
                <a:spcPts val="1600"/>
              </a:spcBef>
              <a:spcAft>
                <a:spcPts val="0"/>
              </a:spcAft>
              <a:buClr>
                <a:schemeClr val="dk1"/>
              </a:buClr>
              <a:buSzPts val="1400"/>
              <a:buChar char="■"/>
              <a:defRPr>
                <a:solidFill>
                  <a:schemeClr val="dk1"/>
                </a:solidFill>
              </a:defRPr>
            </a:lvl3pPr>
            <a:lvl4pPr lvl="3" algn="ctr" rtl="0">
              <a:lnSpc>
                <a:spcPct val="100000"/>
              </a:lnSpc>
              <a:spcBef>
                <a:spcPts val="1600"/>
              </a:spcBef>
              <a:spcAft>
                <a:spcPts val="0"/>
              </a:spcAft>
              <a:buClr>
                <a:schemeClr val="dk1"/>
              </a:buClr>
              <a:buSzPts val="1400"/>
              <a:buChar char="●"/>
              <a:defRPr>
                <a:solidFill>
                  <a:schemeClr val="dk1"/>
                </a:solidFill>
              </a:defRPr>
            </a:lvl4pPr>
            <a:lvl5pPr lvl="4" algn="ctr" rtl="0">
              <a:lnSpc>
                <a:spcPct val="100000"/>
              </a:lnSpc>
              <a:spcBef>
                <a:spcPts val="1600"/>
              </a:spcBef>
              <a:spcAft>
                <a:spcPts val="0"/>
              </a:spcAft>
              <a:buClr>
                <a:schemeClr val="dk1"/>
              </a:buClr>
              <a:buSzPts val="1400"/>
              <a:buChar char="○"/>
              <a:defRPr>
                <a:solidFill>
                  <a:schemeClr val="dk1"/>
                </a:solidFill>
              </a:defRPr>
            </a:lvl5pPr>
            <a:lvl6pPr lvl="5" algn="ctr" rtl="0">
              <a:lnSpc>
                <a:spcPct val="100000"/>
              </a:lnSpc>
              <a:spcBef>
                <a:spcPts val="1600"/>
              </a:spcBef>
              <a:spcAft>
                <a:spcPts val="0"/>
              </a:spcAft>
              <a:buClr>
                <a:schemeClr val="dk1"/>
              </a:buClr>
              <a:buSzPts val="1400"/>
              <a:buChar char="■"/>
              <a:defRPr>
                <a:solidFill>
                  <a:schemeClr val="dk1"/>
                </a:solidFill>
              </a:defRPr>
            </a:lvl6pPr>
            <a:lvl7pPr lvl="6" algn="ctr" rtl="0">
              <a:lnSpc>
                <a:spcPct val="100000"/>
              </a:lnSpc>
              <a:spcBef>
                <a:spcPts val="1600"/>
              </a:spcBef>
              <a:spcAft>
                <a:spcPts val="0"/>
              </a:spcAft>
              <a:buClr>
                <a:schemeClr val="dk1"/>
              </a:buClr>
              <a:buSzPts val="1400"/>
              <a:buChar char="●"/>
              <a:defRPr>
                <a:solidFill>
                  <a:schemeClr val="dk1"/>
                </a:solidFill>
              </a:defRPr>
            </a:lvl7pPr>
            <a:lvl8pPr lvl="7" algn="ctr" rtl="0">
              <a:lnSpc>
                <a:spcPct val="100000"/>
              </a:lnSpc>
              <a:spcBef>
                <a:spcPts val="1600"/>
              </a:spcBef>
              <a:spcAft>
                <a:spcPts val="0"/>
              </a:spcAft>
              <a:buClr>
                <a:schemeClr val="dk1"/>
              </a:buClr>
              <a:buSzPts val="1400"/>
              <a:buChar char="○"/>
              <a:defRPr>
                <a:solidFill>
                  <a:schemeClr val="dk1"/>
                </a:solidFill>
              </a:defRPr>
            </a:lvl8pPr>
            <a:lvl9pPr lvl="8" algn="ctr" rtl="0">
              <a:lnSpc>
                <a:spcPct val="100000"/>
              </a:lnSpc>
              <a:spcBef>
                <a:spcPts val="1600"/>
              </a:spcBef>
              <a:spcAft>
                <a:spcPts val="1600"/>
              </a:spcAft>
              <a:buClr>
                <a:schemeClr val="dk1"/>
              </a:buClr>
              <a:buSzPts val="1400"/>
              <a:buChar char="■"/>
              <a:defRPr>
                <a:solidFill>
                  <a:schemeClr val="dk1"/>
                </a:solidFill>
              </a:defRPr>
            </a:lvl9pPr>
          </a:lstStyle>
          <a:p>
            <a:endParaRPr/>
          </a:p>
        </p:txBody>
      </p:sp>
      <p:sp>
        <p:nvSpPr>
          <p:cNvPr id="191" name="Google Shape;191;p18"/>
          <p:cNvSpPr txBox="1">
            <a:spLocks noGrp="1"/>
          </p:cNvSpPr>
          <p:nvPr>
            <p:ph type="subTitle" idx="3"/>
          </p:nvPr>
        </p:nvSpPr>
        <p:spPr>
          <a:xfrm>
            <a:off x="720000" y="1319175"/>
            <a:ext cx="7557600" cy="43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Char char="●"/>
              <a:defRPr>
                <a:solidFill>
                  <a:schemeClr val="dk1"/>
                </a:solidFill>
              </a:defRPr>
            </a:lvl1pPr>
            <a:lvl2pPr lvl="1" algn="ctr" rtl="0">
              <a:lnSpc>
                <a:spcPct val="100000"/>
              </a:lnSpc>
              <a:spcBef>
                <a:spcPts val="0"/>
              </a:spcBef>
              <a:spcAft>
                <a:spcPts val="0"/>
              </a:spcAft>
              <a:buClr>
                <a:schemeClr val="dk1"/>
              </a:buClr>
              <a:buSzPts val="1400"/>
              <a:buChar char="○"/>
              <a:defRPr>
                <a:solidFill>
                  <a:schemeClr val="dk1"/>
                </a:solidFill>
              </a:defRPr>
            </a:lvl2pPr>
            <a:lvl3pPr lvl="2" algn="ctr" rtl="0">
              <a:lnSpc>
                <a:spcPct val="100000"/>
              </a:lnSpc>
              <a:spcBef>
                <a:spcPts val="1600"/>
              </a:spcBef>
              <a:spcAft>
                <a:spcPts val="0"/>
              </a:spcAft>
              <a:buClr>
                <a:schemeClr val="dk1"/>
              </a:buClr>
              <a:buSzPts val="1400"/>
              <a:buChar char="■"/>
              <a:defRPr>
                <a:solidFill>
                  <a:schemeClr val="dk1"/>
                </a:solidFill>
              </a:defRPr>
            </a:lvl3pPr>
            <a:lvl4pPr lvl="3" algn="ctr" rtl="0">
              <a:lnSpc>
                <a:spcPct val="100000"/>
              </a:lnSpc>
              <a:spcBef>
                <a:spcPts val="1600"/>
              </a:spcBef>
              <a:spcAft>
                <a:spcPts val="0"/>
              </a:spcAft>
              <a:buClr>
                <a:schemeClr val="dk1"/>
              </a:buClr>
              <a:buSzPts val="1400"/>
              <a:buChar char="●"/>
              <a:defRPr>
                <a:solidFill>
                  <a:schemeClr val="dk1"/>
                </a:solidFill>
              </a:defRPr>
            </a:lvl4pPr>
            <a:lvl5pPr lvl="4" algn="ctr" rtl="0">
              <a:lnSpc>
                <a:spcPct val="100000"/>
              </a:lnSpc>
              <a:spcBef>
                <a:spcPts val="1600"/>
              </a:spcBef>
              <a:spcAft>
                <a:spcPts val="0"/>
              </a:spcAft>
              <a:buClr>
                <a:schemeClr val="dk1"/>
              </a:buClr>
              <a:buSzPts val="1400"/>
              <a:buChar char="○"/>
              <a:defRPr>
                <a:solidFill>
                  <a:schemeClr val="dk1"/>
                </a:solidFill>
              </a:defRPr>
            </a:lvl5pPr>
            <a:lvl6pPr lvl="5" algn="ctr" rtl="0">
              <a:lnSpc>
                <a:spcPct val="100000"/>
              </a:lnSpc>
              <a:spcBef>
                <a:spcPts val="1600"/>
              </a:spcBef>
              <a:spcAft>
                <a:spcPts val="0"/>
              </a:spcAft>
              <a:buClr>
                <a:schemeClr val="dk1"/>
              </a:buClr>
              <a:buSzPts val="1400"/>
              <a:buChar char="■"/>
              <a:defRPr>
                <a:solidFill>
                  <a:schemeClr val="dk1"/>
                </a:solidFill>
              </a:defRPr>
            </a:lvl6pPr>
            <a:lvl7pPr lvl="6" algn="ctr" rtl="0">
              <a:lnSpc>
                <a:spcPct val="100000"/>
              </a:lnSpc>
              <a:spcBef>
                <a:spcPts val="1600"/>
              </a:spcBef>
              <a:spcAft>
                <a:spcPts val="0"/>
              </a:spcAft>
              <a:buClr>
                <a:schemeClr val="dk1"/>
              </a:buClr>
              <a:buSzPts val="1400"/>
              <a:buChar char="●"/>
              <a:defRPr>
                <a:solidFill>
                  <a:schemeClr val="dk1"/>
                </a:solidFill>
              </a:defRPr>
            </a:lvl7pPr>
            <a:lvl8pPr lvl="7" algn="ctr" rtl="0">
              <a:lnSpc>
                <a:spcPct val="100000"/>
              </a:lnSpc>
              <a:spcBef>
                <a:spcPts val="1600"/>
              </a:spcBef>
              <a:spcAft>
                <a:spcPts val="0"/>
              </a:spcAft>
              <a:buClr>
                <a:schemeClr val="dk1"/>
              </a:buClr>
              <a:buSzPts val="1400"/>
              <a:buChar char="○"/>
              <a:defRPr>
                <a:solidFill>
                  <a:schemeClr val="dk1"/>
                </a:solidFill>
              </a:defRPr>
            </a:lvl8pPr>
            <a:lvl9pPr lvl="8" algn="ctr" rtl="0">
              <a:lnSpc>
                <a:spcPct val="100000"/>
              </a:lnSpc>
              <a:spcBef>
                <a:spcPts val="1600"/>
              </a:spcBef>
              <a:spcAft>
                <a:spcPts val="1600"/>
              </a:spcAft>
              <a:buClr>
                <a:schemeClr val="dk1"/>
              </a:buClr>
              <a:buSzPts val="1400"/>
              <a:buChar char="■"/>
              <a:defRPr>
                <a:solidFill>
                  <a:schemeClr val="dk1"/>
                </a:solidFill>
              </a:defRPr>
            </a:lvl9pPr>
          </a:lstStyle>
          <a:p>
            <a:endParaRPr/>
          </a:p>
        </p:txBody>
      </p:sp>
      <p:sp>
        <p:nvSpPr>
          <p:cNvPr id="192" name="Google Shape;192;p18"/>
          <p:cNvSpPr/>
          <p:nvPr/>
        </p:nvSpPr>
        <p:spPr>
          <a:xfrm flipH="1">
            <a:off x="6497772" y="-336166"/>
            <a:ext cx="2807643" cy="1809691"/>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flipH="1">
            <a:off x="6997965" y="-336166"/>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874381" y="-296214"/>
            <a:ext cx="3362046" cy="21196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874381" y="-296214"/>
            <a:ext cx="3022752" cy="1411917"/>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rot="10800000">
            <a:off x="-1012019" y="-960244"/>
            <a:ext cx="3015301" cy="2590982"/>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97" name="Google Shape;197;p18"/>
          <p:cNvSpPr/>
          <p:nvPr/>
        </p:nvSpPr>
        <p:spPr>
          <a:xfrm rot="1613474">
            <a:off x="6417842" y="-1219257"/>
            <a:ext cx="5789273" cy="2534495"/>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solidFill>
          <a:schemeClr val="lt2"/>
        </a:solidFill>
        <a:effectLst/>
      </p:bgPr>
    </p:bg>
    <p:spTree>
      <p:nvGrpSpPr>
        <p:cNvPr id="1" name="Shape 209"/>
        <p:cNvGrpSpPr/>
        <p:nvPr/>
      </p:nvGrpSpPr>
      <p:grpSpPr>
        <a:xfrm>
          <a:off x="0" y="0"/>
          <a:ext cx="0" cy="0"/>
          <a:chOff x="0" y="0"/>
          <a:chExt cx="0" cy="0"/>
        </a:xfrm>
      </p:grpSpPr>
      <p:sp>
        <p:nvSpPr>
          <p:cNvPr id="210" name="Google Shape;210;p20"/>
          <p:cNvSpPr/>
          <p:nvPr/>
        </p:nvSpPr>
        <p:spPr>
          <a:xfrm rot="10800000">
            <a:off x="6674070" y="3989799"/>
            <a:ext cx="2469930" cy="1153696"/>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1" name="Google Shape;211;p20"/>
          <p:cNvSpPr/>
          <p:nvPr/>
        </p:nvSpPr>
        <p:spPr>
          <a:xfrm>
            <a:off x="-56432" y="-45100"/>
            <a:ext cx="2599756" cy="16390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flipH="1">
            <a:off x="6336350" y="9"/>
            <a:ext cx="2807643" cy="1809691"/>
          </a:xfrm>
          <a:custGeom>
            <a:avLst/>
            <a:gdLst/>
            <a:ahLst/>
            <a:cxnLst/>
            <a:rect l="l" t="t" r="r" b="b"/>
            <a:pathLst>
              <a:path w="96466" h="62178" extrusionOk="0">
                <a:moveTo>
                  <a:pt x="1" y="0"/>
                </a:moveTo>
                <a:lnTo>
                  <a:pt x="1" y="59317"/>
                </a:lnTo>
                <a:cubicBezTo>
                  <a:pt x="2475" y="61250"/>
                  <a:pt x="5589" y="62178"/>
                  <a:pt x="8721" y="62178"/>
                </a:cubicBezTo>
                <a:cubicBezTo>
                  <a:pt x="13152" y="62178"/>
                  <a:pt x="17619" y="60319"/>
                  <a:pt x="20360" y="56817"/>
                </a:cubicBezTo>
                <a:cubicBezTo>
                  <a:pt x="23480" y="52793"/>
                  <a:pt x="24289" y="47530"/>
                  <a:pt x="25671" y="42637"/>
                </a:cubicBezTo>
                <a:cubicBezTo>
                  <a:pt x="27052" y="37731"/>
                  <a:pt x="29623" y="32576"/>
                  <a:pt x="34410" y="30850"/>
                </a:cubicBezTo>
                <a:cubicBezTo>
                  <a:pt x="35984" y="30283"/>
                  <a:pt x="37644" y="30149"/>
                  <a:pt x="39331" y="30149"/>
                </a:cubicBezTo>
                <a:cubicBezTo>
                  <a:pt x="40852" y="30149"/>
                  <a:pt x="42395" y="30258"/>
                  <a:pt x="43915" y="30258"/>
                </a:cubicBezTo>
                <a:cubicBezTo>
                  <a:pt x="45708" y="30258"/>
                  <a:pt x="47469" y="30107"/>
                  <a:pt x="49126" y="29445"/>
                </a:cubicBezTo>
                <a:cubicBezTo>
                  <a:pt x="52174" y="28230"/>
                  <a:pt x="54365" y="25444"/>
                  <a:pt x="57341" y="24015"/>
                </a:cubicBezTo>
                <a:cubicBezTo>
                  <a:pt x="59494" y="22984"/>
                  <a:pt x="61845" y="22750"/>
                  <a:pt x="64254" y="22750"/>
                </a:cubicBezTo>
                <a:cubicBezTo>
                  <a:pt x="66257" y="22750"/>
                  <a:pt x="68301" y="22912"/>
                  <a:pt x="70303" y="22912"/>
                </a:cubicBezTo>
                <a:cubicBezTo>
                  <a:pt x="70647" y="22912"/>
                  <a:pt x="70990" y="22907"/>
                  <a:pt x="71331" y="22896"/>
                </a:cubicBezTo>
                <a:cubicBezTo>
                  <a:pt x="77487" y="22694"/>
                  <a:pt x="83559" y="20229"/>
                  <a:pt x="88119" y="16086"/>
                </a:cubicBezTo>
                <a:cubicBezTo>
                  <a:pt x="92691" y="11931"/>
                  <a:pt x="95691" y="6108"/>
                  <a:pt x="96465"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flipH="1">
            <a:off x="6836543" y="9"/>
            <a:ext cx="2307450" cy="1411925"/>
          </a:xfrm>
          <a:custGeom>
            <a:avLst/>
            <a:gdLst/>
            <a:ahLst/>
            <a:cxnLst/>
            <a:rect l="l" t="t" r="r" b="b"/>
            <a:pathLst>
              <a:path w="92298" h="56477" extrusionOk="0">
                <a:moveTo>
                  <a:pt x="1" y="1"/>
                </a:moveTo>
                <a:lnTo>
                  <a:pt x="1" y="46304"/>
                </a:lnTo>
                <a:cubicBezTo>
                  <a:pt x="156" y="49709"/>
                  <a:pt x="2061" y="52984"/>
                  <a:pt x="4942" y="54817"/>
                </a:cubicBezTo>
                <a:cubicBezTo>
                  <a:pt x="6656" y="55913"/>
                  <a:pt x="8693" y="56477"/>
                  <a:pt x="10726" y="56477"/>
                </a:cubicBezTo>
                <a:cubicBezTo>
                  <a:pt x="12096" y="56477"/>
                  <a:pt x="13463" y="56221"/>
                  <a:pt x="14729" y="55698"/>
                </a:cubicBezTo>
                <a:cubicBezTo>
                  <a:pt x="18789" y="54031"/>
                  <a:pt x="21468" y="50055"/>
                  <a:pt x="25337" y="47983"/>
                </a:cubicBezTo>
                <a:cubicBezTo>
                  <a:pt x="27966" y="46570"/>
                  <a:pt x="30898" y="46145"/>
                  <a:pt x="33901" y="46145"/>
                </a:cubicBezTo>
                <a:cubicBezTo>
                  <a:pt x="36312" y="46145"/>
                  <a:pt x="38768" y="46419"/>
                  <a:pt x="41149" y="46673"/>
                </a:cubicBezTo>
                <a:cubicBezTo>
                  <a:pt x="43034" y="46879"/>
                  <a:pt x="44981" y="47049"/>
                  <a:pt x="46906" y="47049"/>
                </a:cubicBezTo>
                <a:cubicBezTo>
                  <a:pt x="50440" y="47049"/>
                  <a:pt x="53898" y="46475"/>
                  <a:pt x="56758" y="44494"/>
                </a:cubicBezTo>
                <a:cubicBezTo>
                  <a:pt x="62759" y="40339"/>
                  <a:pt x="63878" y="31540"/>
                  <a:pt x="69569" y="26992"/>
                </a:cubicBezTo>
                <a:cubicBezTo>
                  <a:pt x="73534" y="23837"/>
                  <a:pt x="78999" y="23278"/>
                  <a:pt x="83261" y="20575"/>
                </a:cubicBezTo>
                <a:cubicBezTo>
                  <a:pt x="89845" y="16384"/>
                  <a:pt x="92298" y="6847"/>
                  <a:pt x="88559" y="1"/>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rot="10800000" flipH="1">
            <a:off x="-56371" y="3362100"/>
            <a:ext cx="2825497" cy="1781388"/>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rot="10800000" flipH="1">
            <a:off x="3" y="3956897"/>
            <a:ext cx="2540353" cy="1186591"/>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rot="-6685474">
            <a:off x="-2739853" y="3366035"/>
            <a:ext cx="5789278" cy="2534498"/>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rot="-6685474">
            <a:off x="-2489197" y="3592008"/>
            <a:ext cx="5635510" cy="374777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rot="1086670" flipH="1">
            <a:off x="5934991" y="-2006963"/>
            <a:ext cx="5635516" cy="3747776"/>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rot="-687503" flipH="1">
            <a:off x="5861624" y="-1954090"/>
            <a:ext cx="5635645" cy="374786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56375" y="-45100"/>
            <a:ext cx="2097168" cy="979580"/>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rot="10800000">
            <a:off x="6602718" y="3585458"/>
            <a:ext cx="2599756" cy="1639065"/>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rot="9899998">
            <a:off x="5919375" y="3658190"/>
            <a:ext cx="5789226" cy="2534475"/>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rot="-1086670">
            <a:off x="-2795834" y="-2006963"/>
            <a:ext cx="5635516" cy="3747776"/>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5" name="Google Shape;225;p20"/>
          <p:cNvSpPr txBox="1">
            <a:spLocks noGrp="1"/>
          </p:cNvSpPr>
          <p:nvPr>
            <p:ph type="title" idx="2"/>
          </p:nvPr>
        </p:nvSpPr>
        <p:spPr>
          <a:xfrm>
            <a:off x="768225" y="2406025"/>
            <a:ext cx="2514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6" name="Google Shape;226;p20"/>
          <p:cNvSpPr txBox="1">
            <a:spLocks noGrp="1"/>
          </p:cNvSpPr>
          <p:nvPr>
            <p:ph type="subTitle" idx="1"/>
          </p:nvPr>
        </p:nvSpPr>
        <p:spPr>
          <a:xfrm>
            <a:off x="768225" y="2764525"/>
            <a:ext cx="2514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7" name="Google Shape;227;p20"/>
          <p:cNvSpPr txBox="1">
            <a:spLocks noGrp="1"/>
          </p:cNvSpPr>
          <p:nvPr>
            <p:ph type="title" idx="3"/>
          </p:nvPr>
        </p:nvSpPr>
        <p:spPr>
          <a:xfrm>
            <a:off x="3314987" y="2406025"/>
            <a:ext cx="2514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8" name="Google Shape;228;p20"/>
          <p:cNvSpPr txBox="1">
            <a:spLocks noGrp="1"/>
          </p:cNvSpPr>
          <p:nvPr>
            <p:ph type="subTitle" idx="4"/>
          </p:nvPr>
        </p:nvSpPr>
        <p:spPr>
          <a:xfrm>
            <a:off x="3314989" y="2764525"/>
            <a:ext cx="2514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9" name="Google Shape;229;p20"/>
          <p:cNvSpPr txBox="1">
            <a:spLocks noGrp="1"/>
          </p:cNvSpPr>
          <p:nvPr>
            <p:ph type="title" idx="5"/>
          </p:nvPr>
        </p:nvSpPr>
        <p:spPr>
          <a:xfrm>
            <a:off x="5861650" y="2406025"/>
            <a:ext cx="2514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0" name="Google Shape;230;p20"/>
          <p:cNvSpPr txBox="1">
            <a:spLocks noGrp="1"/>
          </p:cNvSpPr>
          <p:nvPr>
            <p:ph type="subTitle" idx="6"/>
          </p:nvPr>
        </p:nvSpPr>
        <p:spPr>
          <a:xfrm>
            <a:off x="5861654" y="2764525"/>
            <a:ext cx="2514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2"/>
        </a:solidFill>
        <a:effectLst/>
      </p:bgPr>
    </p:bg>
    <p:spTree>
      <p:nvGrpSpPr>
        <p:cNvPr id="1" name="Shape 298"/>
        <p:cNvGrpSpPr/>
        <p:nvPr/>
      </p:nvGrpSpPr>
      <p:grpSpPr>
        <a:xfrm>
          <a:off x="0" y="0"/>
          <a:ext cx="0" cy="0"/>
          <a:chOff x="0" y="0"/>
          <a:chExt cx="0" cy="0"/>
        </a:xfrm>
      </p:grpSpPr>
      <p:sp>
        <p:nvSpPr>
          <p:cNvPr id="299" name="Google Shape;299;p25"/>
          <p:cNvSpPr/>
          <p:nvPr/>
        </p:nvSpPr>
        <p:spPr>
          <a:xfrm rot="-5400000">
            <a:off x="-889391" y="1851430"/>
            <a:ext cx="4183677" cy="2637678"/>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rot="-5400000">
            <a:off x="-1118578" y="2503061"/>
            <a:ext cx="3761234" cy="1756860"/>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rot="-5400000">
            <a:off x="-2614030" y="2283230"/>
            <a:ext cx="5881173" cy="2574729"/>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rot="-5400000">
            <a:off x="-2244650" y="3864012"/>
            <a:ext cx="5724964" cy="380726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rot="5400000">
            <a:off x="5845127" y="654387"/>
            <a:ext cx="4183677" cy="2637678"/>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rot="5400000">
            <a:off x="6496758" y="883574"/>
            <a:ext cx="3761234" cy="1756860"/>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rot="5400000">
            <a:off x="5872271" y="285537"/>
            <a:ext cx="5881173" cy="2574729"/>
          </a:xfrm>
          <a:custGeom>
            <a:avLst/>
            <a:gdLst/>
            <a:ahLst/>
            <a:cxnLst/>
            <a:rect l="l" t="t" r="r" b="b"/>
            <a:pathLst>
              <a:path w="92994" h="40712" extrusionOk="0">
                <a:moveTo>
                  <a:pt x="92645" y="0"/>
                </a:moveTo>
                <a:cubicBezTo>
                  <a:pt x="92600" y="0"/>
                  <a:pt x="92559" y="30"/>
                  <a:pt x="92565" y="90"/>
                </a:cubicBezTo>
                <a:cubicBezTo>
                  <a:pt x="92993" y="4126"/>
                  <a:pt x="92041" y="8246"/>
                  <a:pt x="89886" y="11686"/>
                </a:cubicBezTo>
                <a:cubicBezTo>
                  <a:pt x="87802" y="15008"/>
                  <a:pt x="84599" y="17568"/>
                  <a:pt x="80920" y="18937"/>
                </a:cubicBezTo>
                <a:cubicBezTo>
                  <a:pt x="79051" y="19640"/>
                  <a:pt x="77075" y="20009"/>
                  <a:pt x="75063" y="20068"/>
                </a:cubicBezTo>
                <a:cubicBezTo>
                  <a:pt x="74861" y="20074"/>
                  <a:pt x="74659" y="20076"/>
                  <a:pt x="74458" y="20076"/>
                </a:cubicBezTo>
                <a:cubicBezTo>
                  <a:pt x="72350" y="20076"/>
                  <a:pt x="70243" y="19805"/>
                  <a:pt x="68157" y="19545"/>
                </a:cubicBezTo>
                <a:cubicBezTo>
                  <a:pt x="66192" y="19298"/>
                  <a:pt x="64158" y="19058"/>
                  <a:pt x="62142" y="19058"/>
                </a:cubicBezTo>
                <a:cubicBezTo>
                  <a:pt x="60065" y="19058"/>
                  <a:pt x="58006" y="19313"/>
                  <a:pt x="56060" y="20080"/>
                </a:cubicBezTo>
                <a:cubicBezTo>
                  <a:pt x="52500" y="21497"/>
                  <a:pt x="50345" y="24617"/>
                  <a:pt x="48226" y="27653"/>
                </a:cubicBezTo>
                <a:cubicBezTo>
                  <a:pt x="47154" y="29189"/>
                  <a:pt x="46035" y="30689"/>
                  <a:pt x="44725" y="32034"/>
                </a:cubicBezTo>
                <a:cubicBezTo>
                  <a:pt x="43404" y="33391"/>
                  <a:pt x="41951" y="34606"/>
                  <a:pt x="40380" y="35666"/>
                </a:cubicBezTo>
                <a:cubicBezTo>
                  <a:pt x="35721" y="38813"/>
                  <a:pt x="30145" y="40561"/>
                  <a:pt x="24540" y="40561"/>
                </a:cubicBezTo>
                <a:cubicBezTo>
                  <a:pt x="22725" y="40561"/>
                  <a:pt x="20907" y="40378"/>
                  <a:pt x="19115" y="39999"/>
                </a:cubicBezTo>
                <a:cubicBezTo>
                  <a:pt x="12031" y="38487"/>
                  <a:pt x="5590" y="34165"/>
                  <a:pt x="1541" y="28153"/>
                </a:cubicBezTo>
                <a:cubicBezTo>
                  <a:pt x="1053" y="27415"/>
                  <a:pt x="601" y="26676"/>
                  <a:pt x="184" y="25902"/>
                </a:cubicBezTo>
                <a:cubicBezTo>
                  <a:pt x="165" y="25869"/>
                  <a:pt x="139" y="25855"/>
                  <a:pt x="112" y="25855"/>
                </a:cubicBezTo>
                <a:cubicBezTo>
                  <a:pt x="55" y="25855"/>
                  <a:pt x="0" y="25920"/>
                  <a:pt x="41" y="25986"/>
                </a:cubicBezTo>
                <a:cubicBezTo>
                  <a:pt x="3470" y="32356"/>
                  <a:pt x="9459" y="37213"/>
                  <a:pt x="16329" y="39428"/>
                </a:cubicBezTo>
                <a:cubicBezTo>
                  <a:pt x="19015" y="40293"/>
                  <a:pt x="21795" y="40712"/>
                  <a:pt x="24568" y="40712"/>
                </a:cubicBezTo>
                <a:cubicBezTo>
                  <a:pt x="29084" y="40712"/>
                  <a:pt x="33584" y="39601"/>
                  <a:pt x="37641" y="37499"/>
                </a:cubicBezTo>
                <a:cubicBezTo>
                  <a:pt x="40939" y="35785"/>
                  <a:pt x="43916" y="33427"/>
                  <a:pt x="46273" y="30570"/>
                </a:cubicBezTo>
                <a:cubicBezTo>
                  <a:pt x="48750" y="27581"/>
                  <a:pt x="50524" y="23866"/>
                  <a:pt x="53738" y="21557"/>
                </a:cubicBezTo>
                <a:cubicBezTo>
                  <a:pt x="56212" y="19778"/>
                  <a:pt x="59209" y="19247"/>
                  <a:pt x="62208" y="19247"/>
                </a:cubicBezTo>
                <a:cubicBezTo>
                  <a:pt x="63424" y="19247"/>
                  <a:pt x="64641" y="19334"/>
                  <a:pt x="65823" y="19461"/>
                </a:cubicBezTo>
                <a:cubicBezTo>
                  <a:pt x="68681" y="19752"/>
                  <a:pt x="71558" y="20236"/>
                  <a:pt x="74424" y="20236"/>
                </a:cubicBezTo>
                <a:cubicBezTo>
                  <a:pt x="76011" y="20236"/>
                  <a:pt x="77595" y="20087"/>
                  <a:pt x="79170" y="19675"/>
                </a:cubicBezTo>
                <a:cubicBezTo>
                  <a:pt x="82790" y="18747"/>
                  <a:pt x="86123" y="16675"/>
                  <a:pt x="88552" y="13818"/>
                </a:cubicBezTo>
                <a:cubicBezTo>
                  <a:pt x="91076" y="10829"/>
                  <a:pt x="92577" y="6983"/>
                  <a:pt x="92803" y="3090"/>
                </a:cubicBezTo>
                <a:cubicBezTo>
                  <a:pt x="92874" y="2078"/>
                  <a:pt x="92851" y="1078"/>
                  <a:pt x="92743" y="90"/>
                </a:cubicBezTo>
                <a:cubicBezTo>
                  <a:pt x="92737" y="30"/>
                  <a:pt x="92690" y="0"/>
                  <a:pt x="92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rot="5400000">
            <a:off x="5659100" y="-2527779"/>
            <a:ext cx="5724964" cy="3807262"/>
          </a:xfrm>
          <a:custGeom>
            <a:avLst/>
            <a:gdLst/>
            <a:ahLst/>
            <a:cxnLst/>
            <a:rect l="l" t="t" r="r" b="b"/>
            <a:pathLst>
              <a:path w="90524" h="60201" extrusionOk="0">
                <a:moveTo>
                  <a:pt x="90400" y="0"/>
                </a:moveTo>
                <a:cubicBezTo>
                  <a:pt x="90385" y="0"/>
                  <a:pt x="90369" y="4"/>
                  <a:pt x="90352" y="14"/>
                </a:cubicBezTo>
                <a:cubicBezTo>
                  <a:pt x="83423" y="4681"/>
                  <a:pt x="81399" y="13373"/>
                  <a:pt x="79744" y="21040"/>
                </a:cubicBezTo>
                <a:cubicBezTo>
                  <a:pt x="78065" y="28827"/>
                  <a:pt x="75886" y="37935"/>
                  <a:pt x="68445" y="42245"/>
                </a:cubicBezTo>
                <a:cubicBezTo>
                  <a:pt x="64980" y="44257"/>
                  <a:pt x="60920" y="44662"/>
                  <a:pt x="56991" y="44746"/>
                </a:cubicBezTo>
                <a:cubicBezTo>
                  <a:pt x="53074" y="44841"/>
                  <a:pt x="49109" y="44626"/>
                  <a:pt x="45239" y="45377"/>
                </a:cubicBezTo>
                <a:cubicBezTo>
                  <a:pt x="43394" y="45734"/>
                  <a:pt x="41596" y="46329"/>
                  <a:pt x="39941" y="47246"/>
                </a:cubicBezTo>
                <a:cubicBezTo>
                  <a:pt x="38215" y="48234"/>
                  <a:pt x="36714" y="49544"/>
                  <a:pt x="35286" y="50889"/>
                </a:cubicBezTo>
                <a:cubicBezTo>
                  <a:pt x="33809" y="52294"/>
                  <a:pt x="32404" y="53770"/>
                  <a:pt x="30809" y="55044"/>
                </a:cubicBezTo>
                <a:cubicBezTo>
                  <a:pt x="29154" y="56390"/>
                  <a:pt x="27308" y="57485"/>
                  <a:pt x="25332" y="58307"/>
                </a:cubicBezTo>
                <a:cubicBezTo>
                  <a:pt x="22591" y="59444"/>
                  <a:pt x="19637" y="60043"/>
                  <a:pt x="16680" y="60043"/>
                </a:cubicBezTo>
                <a:cubicBezTo>
                  <a:pt x="15488" y="60043"/>
                  <a:pt x="14296" y="59946"/>
                  <a:pt x="13116" y="59747"/>
                </a:cubicBezTo>
                <a:cubicBezTo>
                  <a:pt x="9139" y="59081"/>
                  <a:pt x="5341" y="57318"/>
                  <a:pt x="2270" y="54711"/>
                </a:cubicBezTo>
                <a:cubicBezTo>
                  <a:pt x="1543" y="54092"/>
                  <a:pt x="841" y="53425"/>
                  <a:pt x="186" y="52711"/>
                </a:cubicBezTo>
                <a:cubicBezTo>
                  <a:pt x="169" y="52688"/>
                  <a:pt x="149" y="52679"/>
                  <a:pt x="129" y="52679"/>
                </a:cubicBezTo>
                <a:cubicBezTo>
                  <a:pt x="64" y="52679"/>
                  <a:pt x="0" y="52778"/>
                  <a:pt x="55" y="52842"/>
                </a:cubicBezTo>
                <a:cubicBezTo>
                  <a:pt x="4344" y="57555"/>
                  <a:pt x="10498" y="60201"/>
                  <a:pt x="16771" y="60201"/>
                </a:cubicBezTo>
                <a:cubicBezTo>
                  <a:pt x="18404" y="60201"/>
                  <a:pt x="20046" y="60021"/>
                  <a:pt x="21665" y="59652"/>
                </a:cubicBezTo>
                <a:cubicBezTo>
                  <a:pt x="25665" y="58747"/>
                  <a:pt x="29237" y="56771"/>
                  <a:pt x="32285" y="54020"/>
                </a:cubicBezTo>
                <a:cubicBezTo>
                  <a:pt x="35357" y="51211"/>
                  <a:pt x="38119" y="47948"/>
                  <a:pt x="42120" y="46424"/>
                </a:cubicBezTo>
                <a:cubicBezTo>
                  <a:pt x="49633" y="43579"/>
                  <a:pt x="57979" y="46234"/>
                  <a:pt x="65563" y="43722"/>
                </a:cubicBezTo>
                <a:cubicBezTo>
                  <a:pt x="69147" y="42531"/>
                  <a:pt x="72052" y="40078"/>
                  <a:pt x="74171" y="36983"/>
                </a:cubicBezTo>
                <a:cubicBezTo>
                  <a:pt x="76493" y="33601"/>
                  <a:pt x="77850" y="29684"/>
                  <a:pt x="78827" y="25731"/>
                </a:cubicBezTo>
                <a:cubicBezTo>
                  <a:pt x="80875" y="17575"/>
                  <a:pt x="81732" y="8205"/>
                  <a:pt x="88102" y="2038"/>
                </a:cubicBezTo>
                <a:cubicBezTo>
                  <a:pt x="88816" y="1335"/>
                  <a:pt x="89590" y="704"/>
                  <a:pt x="90423" y="157"/>
                </a:cubicBezTo>
                <a:cubicBezTo>
                  <a:pt x="90524" y="117"/>
                  <a:pt x="90480" y="0"/>
                  <a:pt x="90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7"/>
        <p:cNvGrpSpPr/>
        <p:nvPr/>
      </p:nvGrpSpPr>
      <p:grpSpPr>
        <a:xfrm>
          <a:off x="0" y="0"/>
          <a:ext cx="0" cy="0"/>
          <a:chOff x="0" y="0"/>
          <a:chExt cx="0" cy="0"/>
        </a:xfrm>
      </p:grpSpPr>
      <p:sp>
        <p:nvSpPr>
          <p:cNvPr id="308" name="Google Shape;308;p26"/>
          <p:cNvSpPr/>
          <p:nvPr/>
        </p:nvSpPr>
        <p:spPr>
          <a:xfrm rot="-6688214" flipH="1">
            <a:off x="-2267694" y="229665"/>
            <a:ext cx="6465658" cy="4076396"/>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DBE8DE">
              <a:alpha val="6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rot="-6688346" flipH="1">
            <a:off x="-2694121" y="855673"/>
            <a:ext cx="5813078" cy="2715173"/>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DBE8DE">
              <a:alpha val="6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rot="4111678" flipH="1">
            <a:off x="-2803306" y="-478548"/>
            <a:ext cx="5798574" cy="4982586"/>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1" name="Google Shape;311;p26"/>
          <p:cNvSpPr/>
          <p:nvPr/>
        </p:nvSpPr>
        <p:spPr>
          <a:xfrm rot="6688214">
            <a:off x="4946262" y="229665"/>
            <a:ext cx="6465658" cy="4076396"/>
          </a:xfrm>
          <a:custGeom>
            <a:avLst/>
            <a:gdLst/>
            <a:ahLst/>
            <a:cxnLst/>
            <a:rect l="l" t="t" r="r" b="b"/>
            <a:pathLst>
              <a:path w="165986" h="104649" extrusionOk="0">
                <a:moveTo>
                  <a:pt x="1" y="1"/>
                </a:moveTo>
                <a:lnTo>
                  <a:pt x="1144" y="102847"/>
                </a:lnTo>
                <a:cubicBezTo>
                  <a:pt x="4231" y="104071"/>
                  <a:pt x="7514" y="104649"/>
                  <a:pt x="10808" y="104649"/>
                </a:cubicBezTo>
                <a:cubicBezTo>
                  <a:pt x="21221" y="104649"/>
                  <a:pt x="31741" y="98876"/>
                  <a:pt x="36517" y="89524"/>
                </a:cubicBezTo>
                <a:cubicBezTo>
                  <a:pt x="39791" y="83118"/>
                  <a:pt x="40482" y="75772"/>
                  <a:pt x="42351" y="68854"/>
                </a:cubicBezTo>
                <a:cubicBezTo>
                  <a:pt x="44232" y="61913"/>
                  <a:pt x="47864" y="54757"/>
                  <a:pt x="54484" y="51959"/>
                </a:cubicBezTo>
                <a:cubicBezTo>
                  <a:pt x="59782" y="49709"/>
                  <a:pt x="65890" y="50721"/>
                  <a:pt x="71486" y="49411"/>
                </a:cubicBezTo>
                <a:cubicBezTo>
                  <a:pt x="82047" y="46923"/>
                  <a:pt x="89131" y="36672"/>
                  <a:pt x="99311" y="32909"/>
                </a:cubicBezTo>
                <a:cubicBezTo>
                  <a:pt x="102694" y="31658"/>
                  <a:pt x="106245" y="31182"/>
                  <a:pt x="109846" y="31182"/>
                </a:cubicBezTo>
                <a:cubicBezTo>
                  <a:pt x="114431" y="31182"/>
                  <a:pt x="119098" y="31953"/>
                  <a:pt x="123599" y="32874"/>
                </a:cubicBezTo>
                <a:cubicBezTo>
                  <a:pt x="130087" y="34210"/>
                  <a:pt x="136659" y="35833"/>
                  <a:pt x="143236" y="35833"/>
                </a:cubicBezTo>
                <a:cubicBezTo>
                  <a:pt x="144807" y="35833"/>
                  <a:pt x="146378" y="35740"/>
                  <a:pt x="147948" y="35529"/>
                </a:cubicBezTo>
                <a:cubicBezTo>
                  <a:pt x="156068" y="34421"/>
                  <a:pt x="164319" y="29159"/>
                  <a:pt x="165986" y="21122"/>
                </a:cubicBezTo>
                <a:lnTo>
                  <a:pt x="165986" y="1"/>
                </a:lnTo>
                <a:close/>
              </a:path>
            </a:pathLst>
          </a:custGeom>
          <a:solidFill>
            <a:srgbClr val="DBE8DE">
              <a:alpha val="6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rot="6688346">
            <a:off x="6025269" y="855673"/>
            <a:ext cx="5813078" cy="2715173"/>
          </a:xfrm>
          <a:custGeom>
            <a:avLst/>
            <a:gdLst/>
            <a:ahLst/>
            <a:cxnLst/>
            <a:rect l="l" t="t" r="r" b="b"/>
            <a:pathLst>
              <a:path w="64021" h="29904" extrusionOk="0">
                <a:moveTo>
                  <a:pt x="1" y="0"/>
                </a:moveTo>
                <a:lnTo>
                  <a:pt x="1" y="29135"/>
                </a:lnTo>
                <a:cubicBezTo>
                  <a:pt x="2381" y="27174"/>
                  <a:pt x="5522" y="26431"/>
                  <a:pt x="8652" y="26431"/>
                </a:cubicBezTo>
                <a:cubicBezTo>
                  <a:pt x="9436" y="26431"/>
                  <a:pt x="10220" y="26477"/>
                  <a:pt x="10990" y="26563"/>
                </a:cubicBezTo>
                <a:cubicBezTo>
                  <a:pt x="14836" y="26992"/>
                  <a:pt x="18527" y="28302"/>
                  <a:pt x="22301" y="29147"/>
                </a:cubicBezTo>
                <a:cubicBezTo>
                  <a:pt x="24279" y="29588"/>
                  <a:pt x="26327" y="29903"/>
                  <a:pt x="28349" y="29903"/>
                </a:cubicBezTo>
                <a:cubicBezTo>
                  <a:pt x="30199" y="29903"/>
                  <a:pt x="32026" y="29640"/>
                  <a:pt x="33755" y="28968"/>
                </a:cubicBezTo>
                <a:cubicBezTo>
                  <a:pt x="38958" y="26944"/>
                  <a:pt x="42161" y="21741"/>
                  <a:pt x="46685" y="18455"/>
                </a:cubicBezTo>
                <a:cubicBezTo>
                  <a:pt x="49126" y="16681"/>
                  <a:pt x="51912" y="15479"/>
                  <a:pt x="54567" y="14074"/>
                </a:cubicBezTo>
                <a:cubicBezTo>
                  <a:pt x="57222" y="12657"/>
                  <a:pt x="59842" y="10978"/>
                  <a:pt x="61580" y="8525"/>
                </a:cubicBezTo>
                <a:cubicBezTo>
                  <a:pt x="63318" y="6073"/>
                  <a:pt x="64021" y="2691"/>
                  <a:pt x="62687" y="0"/>
                </a:cubicBezTo>
                <a:close/>
              </a:path>
            </a:pathLst>
          </a:custGeom>
          <a:solidFill>
            <a:srgbClr val="DBE8DE">
              <a:alpha val="6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rot="-4111678">
            <a:off x="6148871" y="-478548"/>
            <a:ext cx="5798574" cy="4982586"/>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4" name="Google Shape;314;p26"/>
          <p:cNvSpPr/>
          <p:nvPr/>
        </p:nvSpPr>
        <p:spPr>
          <a:xfrm rot="2196025" flipH="1">
            <a:off x="-3181148" y="-278002"/>
            <a:ext cx="5798535" cy="4982553"/>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5" name="Google Shape;315;p26"/>
          <p:cNvSpPr/>
          <p:nvPr/>
        </p:nvSpPr>
        <p:spPr>
          <a:xfrm rot="-2196025">
            <a:off x="6526602" y="-278002"/>
            <a:ext cx="5798535" cy="4982553"/>
          </a:xfrm>
          <a:custGeom>
            <a:avLst/>
            <a:gdLst/>
            <a:ahLst/>
            <a:cxnLst/>
            <a:rect l="l" t="t" r="r" b="b"/>
            <a:pathLst>
              <a:path w="64169" h="55139" extrusionOk="0">
                <a:moveTo>
                  <a:pt x="57460" y="0"/>
                </a:moveTo>
                <a:cubicBezTo>
                  <a:pt x="54495" y="12"/>
                  <a:pt x="51804" y="1596"/>
                  <a:pt x="49780" y="3644"/>
                </a:cubicBezTo>
                <a:cubicBezTo>
                  <a:pt x="44922" y="8573"/>
                  <a:pt x="43910" y="15836"/>
                  <a:pt x="39850" y="21277"/>
                </a:cubicBezTo>
                <a:cubicBezTo>
                  <a:pt x="35909" y="26563"/>
                  <a:pt x="29420" y="28528"/>
                  <a:pt x="23289" y="30004"/>
                </a:cubicBezTo>
                <a:cubicBezTo>
                  <a:pt x="17228" y="31457"/>
                  <a:pt x="10609" y="32826"/>
                  <a:pt x="6037" y="37386"/>
                </a:cubicBezTo>
                <a:cubicBezTo>
                  <a:pt x="2000" y="41386"/>
                  <a:pt x="71" y="47387"/>
                  <a:pt x="953" y="53007"/>
                </a:cubicBezTo>
                <a:cubicBezTo>
                  <a:pt x="1048" y="53709"/>
                  <a:pt x="1214" y="54400"/>
                  <a:pt x="1405" y="55079"/>
                </a:cubicBezTo>
                <a:cubicBezTo>
                  <a:pt x="1419" y="55121"/>
                  <a:pt x="1455" y="55139"/>
                  <a:pt x="1492" y="55139"/>
                </a:cubicBezTo>
                <a:cubicBezTo>
                  <a:pt x="1548" y="55139"/>
                  <a:pt x="1605" y="55096"/>
                  <a:pt x="1584" y="55031"/>
                </a:cubicBezTo>
                <a:cubicBezTo>
                  <a:pt x="0" y="49483"/>
                  <a:pt x="1369" y="43232"/>
                  <a:pt x="5024" y="38779"/>
                </a:cubicBezTo>
                <a:cubicBezTo>
                  <a:pt x="9085" y="33838"/>
                  <a:pt x="15478" y="32076"/>
                  <a:pt x="21443" y="30635"/>
                </a:cubicBezTo>
                <a:cubicBezTo>
                  <a:pt x="27230" y="29242"/>
                  <a:pt x="33480" y="27873"/>
                  <a:pt x="37981" y="23682"/>
                </a:cubicBezTo>
                <a:cubicBezTo>
                  <a:pt x="42994" y="18991"/>
                  <a:pt x="44125" y="11847"/>
                  <a:pt x="47863" y="6311"/>
                </a:cubicBezTo>
                <a:cubicBezTo>
                  <a:pt x="49566" y="3763"/>
                  <a:pt x="51971" y="1501"/>
                  <a:pt x="54947" y="572"/>
                </a:cubicBezTo>
                <a:cubicBezTo>
                  <a:pt x="55778" y="317"/>
                  <a:pt x="56658" y="186"/>
                  <a:pt x="57540" y="186"/>
                </a:cubicBezTo>
                <a:cubicBezTo>
                  <a:pt x="59415" y="186"/>
                  <a:pt x="61297" y="777"/>
                  <a:pt x="62722" y="2024"/>
                </a:cubicBezTo>
                <a:cubicBezTo>
                  <a:pt x="63234" y="2453"/>
                  <a:pt x="63651" y="2977"/>
                  <a:pt x="63996" y="3537"/>
                </a:cubicBezTo>
                <a:cubicBezTo>
                  <a:pt x="64007" y="3565"/>
                  <a:pt x="64028" y="3576"/>
                  <a:pt x="64051" y="3576"/>
                </a:cubicBezTo>
                <a:cubicBezTo>
                  <a:pt x="64105" y="3576"/>
                  <a:pt x="64169" y="3512"/>
                  <a:pt x="64127" y="3453"/>
                </a:cubicBezTo>
                <a:cubicBezTo>
                  <a:pt x="62758" y="1155"/>
                  <a:pt x="60067" y="0"/>
                  <a:pt x="57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1pPr>
            <a:lvl2pPr lvl="1"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2pPr>
            <a:lvl3pPr lvl="2"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3pPr>
            <a:lvl4pPr lvl="3"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4pPr>
            <a:lvl5pPr lvl="4"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5pPr>
            <a:lvl6pPr lvl="5"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6pPr>
            <a:lvl7pPr lvl="6"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7pPr>
            <a:lvl8pPr lvl="7"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8pPr>
            <a:lvl9pPr lvl="8" algn="ctr" rtl="0">
              <a:spcBef>
                <a:spcPts val="0"/>
              </a:spcBef>
              <a:spcAft>
                <a:spcPts val="0"/>
              </a:spcAft>
              <a:buClr>
                <a:schemeClr val="accent1"/>
              </a:buClr>
              <a:buSzPts val="3500"/>
              <a:buFont typeface="Kulim Park"/>
              <a:buNone/>
              <a:defRPr sz="3500" b="1">
                <a:solidFill>
                  <a:schemeClr val="accent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Manrope"/>
              <a:buChar char="●"/>
              <a:defRPr>
                <a:solidFill>
                  <a:schemeClr val="accent1"/>
                </a:solidFill>
                <a:latin typeface="Manrope"/>
                <a:ea typeface="Manrope"/>
                <a:cs typeface="Manrope"/>
                <a:sym typeface="Manrope"/>
              </a:defRPr>
            </a:lvl1pPr>
            <a:lvl2pPr marL="914400" lvl="1"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2pPr>
            <a:lvl3pPr marL="1371600" lvl="2"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3pPr>
            <a:lvl4pPr marL="1828800" lvl="3"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4pPr>
            <a:lvl5pPr marL="2286000" lvl="4"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5pPr>
            <a:lvl6pPr marL="2743200" lvl="5"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6pPr>
            <a:lvl7pPr marL="3200400" lvl="6"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7pPr>
            <a:lvl8pPr marL="3657600" lvl="7"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8pPr>
            <a:lvl9pPr marL="4114800" lvl="8" indent="-317500">
              <a:lnSpc>
                <a:spcPct val="115000"/>
              </a:lnSpc>
              <a:spcBef>
                <a:spcPts val="1600"/>
              </a:spcBef>
              <a:spcAft>
                <a:spcPts val="1600"/>
              </a:spcAft>
              <a:buClr>
                <a:schemeClr val="accent1"/>
              </a:buClr>
              <a:buSzPts val="1400"/>
              <a:buFont typeface="Manrope"/>
              <a:buChar char="■"/>
              <a:defRPr>
                <a:solidFill>
                  <a:schemeClr val="accent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2" r:id="rId4"/>
    <p:sldLayoutId id="2147483663" r:id="rId5"/>
    <p:sldLayoutId id="2147483664" r:id="rId6"/>
    <p:sldLayoutId id="2147483666"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C3BB">
            <a:alpha val="32400"/>
          </a:srgbClr>
        </a:solidFill>
        <a:effectLst/>
      </p:bgPr>
    </p:bg>
    <p:spTree>
      <p:nvGrpSpPr>
        <p:cNvPr id="1" name="Shape 325"/>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7EBF3E0F-30E4-78DD-CC82-03986694B5F8}"/>
              </a:ext>
            </a:extLst>
          </p:cNvPr>
          <p:cNvPicPr>
            <a:picLocks noChangeAspect="1"/>
          </p:cNvPicPr>
          <p:nvPr/>
        </p:nvPicPr>
        <p:blipFill>
          <a:blip r:embed="rId3"/>
          <a:stretch>
            <a:fillRect/>
          </a:stretch>
        </p:blipFill>
        <p:spPr>
          <a:xfrm>
            <a:off x="1617116" y="1546735"/>
            <a:ext cx="5477639" cy="1790950"/>
          </a:xfrm>
          <a:prstGeom prst="rect">
            <a:avLst/>
          </a:prstGeom>
        </p:spPr>
      </p:pic>
      <p:sp>
        <p:nvSpPr>
          <p:cNvPr id="6" name="TextBox 5">
            <a:extLst>
              <a:ext uri="{FF2B5EF4-FFF2-40B4-BE49-F238E27FC236}">
                <a16:creationId xmlns:a16="http://schemas.microsoft.com/office/drawing/2014/main" id="{14151370-028E-281A-97F5-70FFA3953A45}"/>
              </a:ext>
            </a:extLst>
          </p:cNvPr>
          <p:cNvSpPr txBox="1"/>
          <p:nvPr/>
        </p:nvSpPr>
        <p:spPr>
          <a:xfrm>
            <a:off x="2156460" y="3426023"/>
            <a:ext cx="3177540" cy="307777"/>
          </a:xfrm>
          <a:prstGeom prst="rect">
            <a:avLst/>
          </a:prstGeom>
          <a:noFill/>
        </p:spPr>
        <p:txBody>
          <a:bodyPr wrap="square" rtlCol="0">
            <a:spAutoFit/>
          </a:bodyPr>
          <a:lstStyle/>
          <a:p>
            <a:r>
              <a:rPr lang="en-US" i="1" dirty="0">
                <a:solidFill>
                  <a:schemeClr val="tx1"/>
                </a:solidFill>
                <a:latin typeface="Kulim Park" panose="020B0604020202020204" charset="0"/>
              </a:rPr>
              <a:t>Created By: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98"/>
        <p:cNvGrpSpPr/>
        <p:nvPr/>
      </p:nvGrpSpPr>
      <p:grpSpPr>
        <a:xfrm>
          <a:off x="0" y="0"/>
          <a:ext cx="0" cy="0"/>
          <a:chOff x="0" y="0"/>
          <a:chExt cx="0" cy="0"/>
        </a:xfrm>
      </p:grpSpPr>
      <p:sp>
        <p:nvSpPr>
          <p:cNvPr id="499" name="Google Shape;499;p40"/>
          <p:cNvSpPr txBox="1">
            <a:spLocks noGrp="1"/>
          </p:cNvSpPr>
          <p:nvPr>
            <p:ph type="title"/>
          </p:nvPr>
        </p:nvSpPr>
        <p:spPr>
          <a:xfrm>
            <a:off x="720000" y="18053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Brainstorming and Thought Process</a:t>
            </a:r>
            <a:endParaRPr dirty="0">
              <a:solidFill>
                <a:schemeClr val="tx1"/>
              </a:solidFill>
            </a:endParaRPr>
          </a:p>
        </p:txBody>
      </p:sp>
      <p:sp>
        <p:nvSpPr>
          <p:cNvPr id="500" name="Google Shape;500;p40"/>
          <p:cNvSpPr txBox="1"/>
          <p:nvPr/>
        </p:nvSpPr>
        <p:spPr>
          <a:xfrm>
            <a:off x="5196657" y="1873646"/>
            <a:ext cx="2146801" cy="20294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anrope"/>
                <a:ea typeface="Manrope"/>
                <a:cs typeface="Manrope"/>
                <a:sym typeface="Manrope"/>
              </a:rPr>
              <a:t>We decided to create an app that assists people who have been diagnosed with OCD in their everyday life. As OCD is commonly an overlooked issue, there aren’t many services that provide 24/7 support at a low price.</a:t>
            </a:r>
            <a:endParaRPr sz="1200" dirty="0">
              <a:solidFill>
                <a:schemeClr val="dk1"/>
              </a:solidFill>
              <a:latin typeface="Manrope"/>
              <a:ea typeface="Manrope"/>
              <a:cs typeface="Manrope"/>
              <a:sym typeface="Manrope"/>
            </a:endParaRPr>
          </a:p>
        </p:txBody>
      </p:sp>
      <p:sp>
        <p:nvSpPr>
          <p:cNvPr id="502" name="Google Shape;502;p40"/>
          <p:cNvSpPr txBox="1"/>
          <p:nvPr/>
        </p:nvSpPr>
        <p:spPr>
          <a:xfrm>
            <a:off x="1400173" y="1220159"/>
            <a:ext cx="2146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u="sng" dirty="0">
                <a:solidFill>
                  <a:schemeClr val="tx1"/>
                </a:solidFill>
                <a:latin typeface="Kulim Park"/>
                <a:ea typeface="Kulim Park"/>
                <a:cs typeface="Kulim Park"/>
                <a:sym typeface="Kulim Park"/>
              </a:rPr>
              <a:t>Original Ideas</a:t>
            </a:r>
            <a:endParaRPr sz="2500" u="sng" dirty="0">
              <a:solidFill>
                <a:schemeClr val="tx1"/>
              </a:solidFill>
              <a:latin typeface="Kulim Park"/>
              <a:ea typeface="Kulim Park"/>
              <a:cs typeface="Kulim Park"/>
              <a:sym typeface="Kulim Park"/>
            </a:endParaRPr>
          </a:p>
        </p:txBody>
      </p:sp>
      <p:sp>
        <p:nvSpPr>
          <p:cNvPr id="503" name="Google Shape;503;p40"/>
          <p:cNvSpPr txBox="1"/>
          <p:nvPr/>
        </p:nvSpPr>
        <p:spPr>
          <a:xfrm>
            <a:off x="1400173" y="1910560"/>
            <a:ext cx="21468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anrope"/>
                <a:ea typeface="Manrope"/>
                <a:cs typeface="Manrope"/>
                <a:sym typeface="Manrope"/>
              </a:rPr>
              <a:t>AI Chat Bot for mental health</a:t>
            </a:r>
            <a:endParaRPr sz="1200" dirty="0">
              <a:solidFill>
                <a:schemeClr val="dk1"/>
              </a:solidFill>
              <a:latin typeface="Manrope"/>
              <a:ea typeface="Manrope"/>
              <a:cs typeface="Manrope"/>
              <a:sym typeface="Manrope"/>
            </a:endParaRPr>
          </a:p>
        </p:txBody>
      </p:sp>
      <p:sp>
        <p:nvSpPr>
          <p:cNvPr id="504" name="Google Shape;504;p40"/>
          <p:cNvSpPr txBox="1"/>
          <p:nvPr/>
        </p:nvSpPr>
        <p:spPr>
          <a:xfrm>
            <a:off x="5126773" y="1291732"/>
            <a:ext cx="2146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500" b="1" dirty="0">
              <a:solidFill>
                <a:schemeClr val="dk1"/>
              </a:solidFill>
              <a:latin typeface="Kulim Park"/>
              <a:ea typeface="Kulim Park"/>
              <a:cs typeface="Kulim Park"/>
              <a:sym typeface="Kulim Park"/>
            </a:endParaRPr>
          </a:p>
        </p:txBody>
      </p:sp>
      <p:sp>
        <p:nvSpPr>
          <p:cNvPr id="505" name="Google Shape;505;p40"/>
          <p:cNvSpPr txBox="1"/>
          <p:nvPr/>
        </p:nvSpPr>
        <p:spPr>
          <a:xfrm>
            <a:off x="1449292" y="3345324"/>
            <a:ext cx="21468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anrope"/>
                <a:ea typeface="Manrope"/>
                <a:cs typeface="Manrope"/>
                <a:sym typeface="Manrope"/>
              </a:rPr>
              <a:t>App for women with safer transportation options</a:t>
            </a:r>
            <a:endParaRPr sz="1200" dirty="0">
              <a:solidFill>
                <a:schemeClr val="dk1"/>
              </a:solidFill>
              <a:latin typeface="Manrope"/>
              <a:ea typeface="Manrope"/>
              <a:cs typeface="Manrope"/>
              <a:sym typeface="Manrope"/>
            </a:endParaRPr>
          </a:p>
        </p:txBody>
      </p:sp>
      <p:sp>
        <p:nvSpPr>
          <p:cNvPr id="506" name="Google Shape;506;p40"/>
          <p:cNvSpPr txBox="1"/>
          <p:nvPr/>
        </p:nvSpPr>
        <p:spPr>
          <a:xfrm>
            <a:off x="5036085" y="1214809"/>
            <a:ext cx="2467946"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u="sng" dirty="0">
                <a:solidFill>
                  <a:schemeClr val="dk1"/>
                </a:solidFill>
                <a:latin typeface="Kulim Park"/>
                <a:ea typeface="Kulim Park"/>
                <a:cs typeface="Kulim Park"/>
                <a:sym typeface="Kulim Park"/>
              </a:rPr>
              <a:t>Chosen Project</a:t>
            </a:r>
            <a:endParaRPr sz="2500" u="sng" dirty="0">
              <a:solidFill>
                <a:schemeClr val="dk1"/>
              </a:solidFill>
              <a:latin typeface="Kulim Park"/>
              <a:ea typeface="Kulim Park"/>
              <a:cs typeface="Kulim Park"/>
              <a:sym typeface="Kulim Park"/>
            </a:endParaRPr>
          </a:p>
        </p:txBody>
      </p:sp>
      <p:sp>
        <p:nvSpPr>
          <p:cNvPr id="507" name="Google Shape;507;p40"/>
          <p:cNvSpPr txBox="1"/>
          <p:nvPr/>
        </p:nvSpPr>
        <p:spPr>
          <a:xfrm>
            <a:off x="1443856" y="2609905"/>
            <a:ext cx="21468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anrope"/>
                <a:ea typeface="Manrope"/>
                <a:cs typeface="Manrope"/>
                <a:sym typeface="Manrope"/>
              </a:rPr>
              <a:t>App for easier volunteer</a:t>
            </a:r>
          </a:p>
          <a:p>
            <a:pPr marL="0" lvl="0" indent="0" algn="ctr" rtl="0">
              <a:spcBef>
                <a:spcPts val="0"/>
              </a:spcBef>
              <a:spcAft>
                <a:spcPts val="0"/>
              </a:spcAft>
              <a:buNone/>
            </a:pPr>
            <a:r>
              <a:rPr lang="en-US" sz="1200" dirty="0">
                <a:solidFill>
                  <a:schemeClr val="dk1"/>
                </a:solidFill>
                <a:latin typeface="Manrope"/>
                <a:ea typeface="Manrope"/>
                <a:cs typeface="Manrope"/>
                <a:sym typeface="Manrope"/>
              </a:rPr>
              <a:t>services</a:t>
            </a:r>
            <a:endParaRPr sz="1200" dirty="0">
              <a:solidFill>
                <a:schemeClr val="dk1"/>
              </a:solidFill>
              <a:latin typeface="Manrope"/>
              <a:ea typeface="Manrope"/>
              <a:cs typeface="Manrope"/>
              <a:sym typeface="Manrope"/>
            </a:endParaRPr>
          </a:p>
        </p:txBody>
      </p:sp>
      <p:sp>
        <p:nvSpPr>
          <p:cNvPr id="511" name="Google Shape;511;p40"/>
          <p:cNvSpPr/>
          <p:nvPr/>
        </p:nvSpPr>
        <p:spPr>
          <a:xfrm>
            <a:off x="1365556" y="2004982"/>
            <a:ext cx="156600" cy="156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11;p40">
            <a:extLst>
              <a:ext uri="{FF2B5EF4-FFF2-40B4-BE49-F238E27FC236}">
                <a16:creationId xmlns:a16="http://schemas.microsoft.com/office/drawing/2014/main" id="{70E3DE38-A39E-FB63-8D98-E93347B4CD50}"/>
              </a:ext>
            </a:extLst>
          </p:cNvPr>
          <p:cNvSpPr/>
          <p:nvPr/>
        </p:nvSpPr>
        <p:spPr>
          <a:xfrm>
            <a:off x="1365556" y="2731779"/>
            <a:ext cx="156600" cy="156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511;p40">
            <a:extLst>
              <a:ext uri="{FF2B5EF4-FFF2-40B4-BE49-F238E27FC236}">
                <a16:creationId xmlns:a16="http://schemas.microsoft.com/office/drawing/2014/main" id="{E06680A0-42A5-31CF-C566-D09A83EE9E49}"/>
              </a:ext>
            </a:extLst>
          </p:cNvPr>
          <p:cNvSpPr/>
          <p:nvPr/>
        </p:nvSpPr>
        <p:spPr>
          <a:xfrm>
            <a:off x="1365556" y="3457598"/>
            <a:ext cx="156600" cy="156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13"/>
        <p:cNvGrpSpPr/>
        <p:nvPr/>
      </p:nvGrpSpPr>
      <p:grpSpPr>
        <a:xfrm>
          <a:off x="0" y="0"/>
          <a:ext cx="0" cy="0"/>
          <a:chOff x="0" y="0"/>
          <a:chExt cx="0" cy="0"/>
        </a:xfrm>
      </p:grpSpPr>
      <p:sp>
        <p:nvSpPr>
          <p:cNvPr id="1114" name="Google Shape;1114;p58"/>
          <p:cNvSpPr txBox="1">
            <a:spLocks noGrp="1"/>
          </p:cNvSpPr>
          <p:nvPr>
            <p:ph type="subTitle" idx="1"/>
          </p:nvPr>
        </p:nvSpPr>
        <p:spPr>
          <a:xfrm>
            <a:off x="720000" y="1905475"/>
            <a:ext cx="3778800" cy="26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latin typeface="Kulim Park"/>
                <a:ea typeface="Kulim Park"/>
                <a:cs typeface="Kulim Park"/>
                <a:sym typeface="Kulim Park"/>
              </a:rPr>
              <a:t>Types of OCD</a:t>
            </a:r>
          </a:p>
          <a:p>
            <a:pPr marL="285750" lvl="0" indent="-285750" algn="ctr" rtl="0">
              <a:lnSpc>
                <a:spcPct val="150000"/>
              </a:lnSpc>
              <a:spcBef>
                <a:spcPts val="0"/>
              </a:spcBef>
              <a:spcAft>
                <a:spcPts val="0"/>
              </a:spcAft>
              <a:buFontTx/>
              <a:buChar char="-"/>
            </a:pPr>
            <a:r>
              <a:rPr lang="en" dirty="0">
                <a:latin typeface="Manrope" panose="020B0604020202020204" charset="0"/>
                <a:ea typeface="Kulim Park"/>
                <a:cs typeface="Kulim Park"/>
                <a:sym typeface="Kulim Park"/>
              </a:rPr>
              <a:t>Contamination</a:t>
            </a:r>
          </a:p>
          <a:p>
            <a:pPr marL="285750" lvl="0" indent="-285750" algn="ctr" rtl="0">
              <a:lnSpc>
                <a:spcPct val="150000"/>
              </a:lnSpc>
              <a:spcBef>
                <a:spcPts val="0"/>
              </a:spcBef>
              <a:spcAft>
                <a:spcPts val="0"/>
              </a:spcAft>
              <a:buFontTx/>
              <a:buChar char="-"/>
            </a:pPr>
            <a:r>
              <a:rPr lang="en" dirty="0">
                <a:latin typeface="Manrope" panose="020B0604020202020204" charset="0"/>
                <a:ea typeface="Kulim Park"/>
                <a:cs typeface="Kulim Park"/>
                <a:sym typeface="Kulim Park"/>
              </a:rPr>
              <a:t>Ruminations</a:t>
            </a:r>
          </a:p>
          <a:p>
            <a:pPr marL="285750" lvl="0" indent="-285750" algn="ctr" rtl="0">
              <a:lnSpc>
                <a:spcPct val="150000"/>
              </a:lnSpc>
              <a:spcBef>
                <a:spcPts val="0"/>
              </a:spcBef>
              <a:spcAft>
                <a:spcPts val="0"/>
              </a:spcAft>
              <a:buFontTx/>
              <a:buChar char="-"/>
            </a:pPr>
            <a:r>
              <a:rPr lang="en" dirty="0">
                <a:latin typeface="Manrope" panose="020B0604020202020204" charset="0"/>
                <a:ea typeface="Kulim Park"/>
                <a:cs typeface="Kulim Park"/>
                <a:sym typeface="Kulim Park"/>
              </a:rPr>
              <a:t>Intrusive Thoughts</a:t>
            </a:r>
          </a:p>
          <a:p>
            <a:pPr marL="285750" lvl="0" indent="-285750" algn="ctr" rtl="0">
              <a:lnSpc>
                <a:spcPct val="150000"/>
              </a:lnSpc>
              <a:spcBef>
                <a:spcPts val="0"/>
              </a:spcBef>
              <a:spcAft>
                <a:spcPts val="0"/>
              </a:spcAft>
              <a:buFontTx/>
              <a:buChar char="-"/>
            </a:pPr>
            <a:r>
              <a:rPr lang="en" dirty="0">
                <a:latin typeface="Manrope" panose="020B0604020202020204" charset="0"/>
                <a:ea typeface="Kulim Park"/>
                <a:cs typeface="Kulim Park"/>
                <a:sym typeface="Kulim Park"/>
              </a:rPr>
              <a:t>Checking</a:t>
            </a:r>
          </a:p>
          <a:p>
            <a:pPr marL="0" lvl="0" indent="0" algn="ctr" rtl="0">
              <a:lnSpc>
                <a:spcPct val="150000"/>
              </a:lnSpc>
              <a:spcBef>
                <a:spcPts val="0"/>
              </a:spcBef>
              <a:spcAft>
                <a:spcPts val="0"/>
              </a:spcAft>
              <a:buNone/>
            </a:pPr>
            <a:r>
              <a:rPr lang="en" dirty="0">
                <a:latin typeface="Manrope" panose="020B0604020202020204" charset="0"/>
                <a:ea typeface="Kulim Park"/>
                <a:cs typeface="Kulim Park"/>
                <a:sym typeface="Kulim Park"/>
              </a:rPr>
              <a:t>- Hoarding</a:t>
            </a:r>
            <a:endParaRPr dirty="0">
              <a:latin typeface="Manrope" panose="020B0604020202020204" charset="0"/>
              <a:ea typeface="Kulim Park"/>
              <a:cs typeface="Kulim Park"/>
              <a:sym typeface="Kulim Park"/>
            </a:endParaRPr>
          </a:p>
          <a:p>
            <a:pPr marL="0" lvl="0" indent="0" algn="l" rtl="0">
              <a:spcBef>
                <a:spcPts val="0"/>
              </a:spcBef>
              <a:spcAft>
                <a:spcPts val="0"/>
              </a:spcAft>
              <a:buNone/>
            </a:pPr>
            <a:endParaRPr sz="1200" b="1" dirty="0">
              <a:solidFill>
                <a:schemeClr val="tx1"/>
              </a:solidFill>
              <a:latin typeface="Poppins"/>
              <a:ea typeface="Poppins"/>
              <a:cs typeface="Poppins"/>
              <a:sym typeface="Poppins"/>
            </a:endParaRPr>
          </a:p>
          <a:p>
            <a:pPr marL="457200" lvl="0" indent="0" algn="l" rtl="0">
              <a:spcBef>
                <a:spcPts val="0"/>
              </a:spcBef>
              <a:spcAft>
                <a:spcPts val="0"/>
              </a:spcAft>
              <a:buNone/>
            </a:pPr>
            <a:endParaRPr sz="1200" b="1"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115" name="Google Shape;1115;p58"/>
          <p:cNvSpPr txBox="1">
            <a:spLocks noGrp="1"/>
          </p:cNvSpPr>
          <p:nvPr>
            <p:ph type="title"/>
          </p:nvPr>
        </p:nvSpPr>
        <p:spPr>
          <a:xfrm>
            <a:off x="6468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is OCD?</a:t>
            </a:r>
            <a:endParaRPr dirty="0"/>
          </a:p>
        </p:txBody>
      </p:sp>
      <p:sp>
        <p:nvSpPr>
          <p:cNvPr id="1116" name="Google Shape;1116;p58"/>
          <p:cNvSpPr txBox="1">
            <a:spLocks noGrp="1"/>
          </p:cNvSpPr>
          <p:nvPr>
            <p:ph type="subTitle" idx="2"/>
          </p:nvPr>
        </p:nvSpPr>
        <p:spPr>
          <a:xfrm>
            <a:off x="4498800" y="1905475"/>
            <a:ext cx="3778800" cy="26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b="1" dirty="0">
                <a:latin typeface="Kulim Park"/>
                <a:ea typeface="Kulim Park"/>
                <a:cs typeface="Kulim Park"/>
                <a:sym typeface="Kulim Park"/>
              </a:rPr>
              <a:t>Common Symptoms</a:t>
            </a:r>
          </a:p>
          <a:p>
            <a:pPr marL="285750" lvl="0" indent="-285750" algn="ctr" rtl="0">
              <a:lnSpc>
                <a:spcPct val="150000"/>
              </a:lnSpc>
              <a:spcBef>
                <a:spcPts val="0"/>
              </a:spcBef>
              <a:spcAft>
                <a:spcPts val="0"/>
              </a:spcAft>
              <a:buFontTx/>
              <a:buChar char="-"/>
            </a:pPr>
            <a:r>
              <a:rPr lang="en-US" dirty="0">
                <a:latin typeface="Manrope" panose="020B0604020202020204" charset="0"/>
                <a:ea typeface="Kulim Park"/>
                <a:cs typeface="Kulim Park"/>
                <a:sym typeface="Kulim Park"/>
              </a:rPr>
              <a:t>Fear of contamination or dirt</a:t>
            </a:r>
          </a:p>
          <a:p>
            <a:pPr marL="285750" lvl="0" indent="-285750" algn="ctr" rtl="0">
              <a:lnSpc>
                <a:spcPct val="150000"/>
              </a:lnSpc>
              <a:spcBef>
                <a:spcPts val="0"/>
              </a:spcBef>
              <a:spcAft>
                <a:spcPts val="0"/>
              </a:spcAft>
              <a:buFontTx/>
              <a:buChar char="-"/>
            </a:pPr>
            <a:r>
              <a:rPr lang="en-US" dirty="0">
                <a:latin typeface="Manrope" panose="020B0604020202020204" charset="0"/>
                <a:ea typeface="Kulim Park"/>
                <a:cs typeface="Kulim Park"/>
                <a:sym typeface="Kulim Park"/>
              </a:rPr>
              <a:t>Needing things orderly or symmetric</a:t>
            </a:r>
          </a:p>
          <a:p>
            <a:pPr marL="285750" lvl="0" indent="-285750" algn="ctr" rtl="0">
              <a:lnSpc>
                <a:spcPct val="150000"/>
              </a:lnSpc>
              <a:spcBef>
                <a:spcPts val="0"/>
              </a:spcBef>
              <a:spcAft>
                <a:spcPts val="0"/>
              </a:spcAft>
              <a:buFontTx/>
              <a:buChar char="-"/>
            </a:pPr>
            <a:r>
              <a:rPr lang="en-US" dirty="0">
                <a:latin typeface="Manrope" panose="020B0604020202020204" charset="0"/>
                <a:ea typeface="Kulim Park"/>
                <a:cs typeface="Kulim Park"/>
                <a:sym typeface="Kulim Park"/>
              </a:rPr>
              <a:t>Obsessive compulsions such as washing hands, counting, or routine </a:t>
            </a:r>
          </a:p>
          <a:p>
            <a:pPr marL="0" lvl="0" indent="0" algn="ctr" rtl="0">
              <a:lnSpc>
                <a:spcPct val="150000"/>
              </a:lnSpc>
              <a:spcBef>
                <a:spcPts val="0"/>
              </a:spcBef>
              <a:spcAft>
                <a:spcPts val="0"/>
              </a:spcAft>
              <a:buNone/>
            </a:pPr>
            <a:r>
              <a:rPr lang="en-US" dirty="0">
                <a:latin typeface="Manrope" panose="020B0604020202020204" charset="0"/>
                <a:ea typeface="Kulim Park"/>
                <a:cs typeface="Kulim Park"/>
                <a:sym typeface="Kulim Park"/>
              </a:rPr>
              <a:t>- Intense stress when things aren’t a certain way</a:t>
            </a:r>
          </a:p>
          <a:p>
            <a:pPr marL="0" lvl="0" indent="0" algn="ctr" rtl="0">
              <a:spcBef>
                <a:spcPts val="0"/>
              </a:spcBef>
              <a:spcAft>
                <a:spcPts val="0"/>
              </a:spcAft>
              <a:buNone/>
            </a:pPr>
            <a:endParaRPr dirty="0">
              <a:latin typeface="Kulim Park"/>
              <a:ea typeface="Kulim Park"/>
              <a:cs typeface="Kulim Park"/>
              <a:sym typeface="Kulim Park"/>
            </a:endParaRPr>
          </a:p>
        </p:txBody>
      </p:sp>
      <p:sp>
        <p:nvSpPr>
          <p:cNvPr id="1117" name="Google Shape;1117;p58"/>
          <p:cNvSpPr txBox="1">
            <a:spLocks noGrp="1"/>
          </p:cNvSpPr>
          <p:nvPr>
            <p:ph type="subTitle" idx="3"/>
          </p:nvPr>
        </p:nvSpPr>
        <p:spPr>
          <a:xfrm>
            <a:off x="428580" y="1241700"/>
            <a:ext cx="8140440" cy="4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Also known as Obsessive-Compulsive Disorder, OCD is a mental disorder that is characterized by repetitive actions or thoughts that may seem impossible to stop.</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20000" y="5577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OCDOTs Purpose</a:t>
            </a:r>
            <a:endParaRPr dirty="0"/>
          </a:p>
        </p:txBody>
      </p:sp>
      <p:sp>
        <p:nvSpPr>
          <p:cNvPr id="342" name="Google Shape;342;p32"/>
          <p:cNvSpPr txBox="1">
            <a:spLocks noGrp="1"/>
          </p:cNvSpPr>
          <p:nvPr>
            <p:ph type="title" idx="2"/>
          </p:nvPr>
        </p:nvSpPr>
        <p:spPr>
          <a:xfrm>
            <a:off x="1730975" y="1501689"/>
            <a:ext cx="2568600" cy="6176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OCD Assistance</a:t>
            </a:r>
            <a:endParaRPr sz="2000" dirty="0"/>
          </a:p>
        </p:txBody>
      </p:sp>
      <p:sp>
        <p:nvSpPr>
          <p:cNvPr id="343" name="Google Shape;343;p32"/>
          <p:cNvSpPr txBox="1">
            <a:spLocks noGrp="1"/>
          </p:cNvSpPr>
          <p:nvPr>
            <p:ph type="subTitle" idx="1"/>
          </p:nvPr>
        </p:nvSpPr>
        <p:spPr>
          <a:xfrm>
            <a:off x="1730975" y="1956439"/>
            <a:ext cx="2568600" cy="2891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rPr>
              <a:t>Provides help and notifications when the user is experiencing OCD symptoms or attacks </a:t>
            </a:r>
            <a:endParaRPr sz="1200" dirty="0">
              <a:solidFill>
                <a:schemeClr val="dk1"/>
              </a:solidFill>
            </a:endParaRPr>
          </a:p>
        </p:txBody>
      </p:sp>
      <p:sp>
        <p:nvSpPr>
          <p:cNvPr id="344" name="Google Shape;344;p32"/>
          <p:cNvSpPr txBox="1">
            <a:spLocks noGrp="1"/>
          </p:cNvSpPr>
          <p:nvPr>
            <p:ph type="title" idx="3"/>
          </p:nvPr>
        </p:nvSpPr>
        <p:spPr>
          <a:xfrm>
            <a:off x="5678575" y="1551875"/>
            <a:ext cx="2992984"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Easy Therapy Access</a:t>
            </a:r>
            <a:endParaRPr sz="2000" dirty="0"/>
          </a:p>
        </p:txBody>
      </p:sp>
      <p:sp>
        <p:nvSpPr>
          <p:cNvPr id="345" name="Google Shape;345;p32"/>
          <p:cNvSpPr txBox="1">
            <a:spLocks noGrp="1"/>
          </p:cNvSpPr>
          <p:nvPr>
            <p:ph type="subTitle" idx="4"/>
          </p:nvPr>
        </p:nvSpPr>
        <p:spPr>
          <a:xfrm>
            <a:off x="5678575" y="1922987"/>
            <a:ext cx="2568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rPr>
              <a:t>Provides 1 free therapy session a month along with the ability to purchase a premium subscription for cheaper therapy access  </a:t>
            </a:r>
            <a:endParaRPr sz="1200" dirty="0">
              <a:solidFill>
                <a:schemeClr val="dk1"/>
              </a:solidFill>
            </a:endParaRPr>
          </a:p>
        </p:txBody>
      </p:sp>
      <p:sp>
        <p:nvSpPr>
          <p:cNvPr id="346" name="Google Shape;346;p32"/>
          <p:cNvSpPr txBox="1">
            <a:spLocks noGrp="1"/>
          </p:cNvSpPr>
          <p:nvPr>
            <p:ph type="title" idx="5"/>
          </p:nvPr>
        </p:nvSpPr>
        <p:spPr>
          <a:xfrm>
            <a:off x="1730825" y="3024125"/>
            <a:ext cx="2757205"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Emergency Access</a:t>
            </a:r>
            <a:endParaRPr sz="2000" dirty="0"/>
          </a:p>
        </p:txBody>
      </p:sp>
      <p:sp>
        <p:nvSpPr>
          <p:cNvPr id="347" name="Google Shape;347;p32"/>
          <p:cNvSpPr txBox="1">
            <a:spLocks noGrp="1"/>
          </p:cNvSpPr>
          <p:nvPr>
            <p:ph type="subTitle" idx="6"/>
          </p:nvPr>
        </p:nvSpPr>
        <p:spPr>
          <a:xfrm>
            <a:off x="1730975" y="3395325"/>
            <a:ext cx="2568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rPr>
              <a:t>Immediate access to OCD hotlines in case of an emergency </a:t>
            </a:r>
            <a:endParaRPr sz="1200" dirty="0">
              <a:solidFill>
                <a:schemeClr val="dk1"/>
              </a:solidFill>
            </a:endParaRPr>
          </a:p>
        </p:txBody>
      </p:sp>
      <p:sp>
        <p:nvSpPr>
          <p:cNvPr id="348" name="Google Shape;348;p32"/>
          <p:cNvSpPr txBox="1">
            <a:spLocks noGrp="1"/>
          </p:cNvSpPr>
          <p:nvPr>
            <p:ph type="title" idx="7"/>
          </p:nvPr>
        </p:nvSpPr>
        <p:spPr>
          <a:xfrm>
            <a:off x="5678575" y="3028175"/>
            <a:ext cx="25686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Overall Support</a:t>
            </a:r>
            <a:endParaRPr sz="2000" dirty="0"/>
          </a:p>
        </p:txBody>
      </p:sp>
      <p:sp>
        <p:nvSpPr>
          <p:cNvPr id="349" name="Google Shape;349;p32"/>
          <p:cNvSpPr txBox="1">
            <a:spLocks noGrp="1"/>
          </p:cNvSpPr>
          <p:nvPr>
            <p:ph type="subTitle" idx="8"/>
          </p:nvPr>
        </p:nvSpPr>
        <p:spPr>
          <a:xfrm>
            <a:off x="5678576" y="3395325"/>
            <a:ext cx="25686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rPr>
              <a:t>With the use of an implemented AI Chat Box, the user can get feedback, statistics, and advice with any of their needs</a:t>
            </a:r>
            <a:endParaRPr sz="1200" dirty="0">
              <a:solidFill>
                <a:schemeClr val="dk1"/>
              </a:solidFill>
            </a:endParaRPr>
          </a:p>
        </p:txBody>
      </p:sp>
      <p:sp>
        <p:nvSpPr>
          <p:cNvPr id="350" name="Google Shape;350;p32"/>
          <p:cNvSpPr txBox="1">
            <a:spLocks noGrp="1"/>
          </p:cNvSpPr>
          <p:nvPr>
            <p:ph type="title" idx="9"/>
          </p:nvPr>
        </p:nvSpPr>
        <p:spPr>
          <a:xfrm>
            <a:off x="896825" y="173635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351" name="Google Shape;351;p32"/>
          <p:cNvSpPr txBox="1">
            <a:spLocks noGrp="1"/>
          </p:cNvSpPr>
          <p:nvPr>
            <p:ph type="title" idx="13"/>
          </p:nvPr>
        </p:nvSpPr>
        <p:spPr>
          <a:xfrm>
            <a:off x="4844575" y="173635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352" name="Google Shape;352;p32"/>
          <p:cNvSpPr txBox="1">
            <a:spLocks noGrp="1"/>
          </p:cNvSpPr>
          <p:nvPr>
            <p:ph type="title" idx="14"/>
          </p:nvPr>
        </p:nvSpPr>
        <p:spPr>
          <a:xfrm>
            <a:off x="896825" y="316975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353" name="Google Shape;353;p32"/>
          <p:cNvSpPr txBox="1">
            <a:spLocks noGrp="1"/>
          </p:cNvSpPr>
          <p:nvPr>
            <p:ph type="title" idx="15"/>
          </p:nvPr>
        </p:nvSpPr>
        <p:spPr>
          <a:xfrm>
            <a:off x="4844575" y="316975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64"/>
        <p:cNvGrpSpPr/>
        <p:nvPr/>
      </p:nvGrpSpPr>
      <p:grpSpPr>
        <a:xfrm>
          <a:off x="0" y="0"/>
          <a:ext cx="0" cy="0"/>
          <a:chOff x="0" y="0"/>
          <a:chExt cx="0" cy="0"/>
        </a:xfrm>
      </p:grpSpPr>
      <p:sp>
        <p:nvSpPr>
          <p:cNvPr id="365" name="Google Shape;365;p34"/>
          <p:cNvSpPr txBox="1">
            <a:spLocks noGrp="1"/>
          </p:cNvSpPr>
          <p:nvPr>
            <p:ph type="title"/>
          </p:nvPr>
        </p:nvSpPr>
        <p:spPr>
          <a:xfrm>
            <a:off x="669082" y="186566"/>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App Features</a:t>
            </a:r>
            <a:endParaRPr dirty="0"/>
          </a:p>
        </p:txBody>
      </p:sp>
      <p:sp>
        <p:nvSpPr>
          <p:cNvPr id="368" name="Google Shape;368;p34"/>
          <p:cNvSpPr txBox="1">
            <a:spLocks noGrp="1"/>
          </p:cNvSpPr>
          <p:nvPr>
            <p:ph type="title" idx="3"/>
          </p:nvPr>
        </p:nvSpPr>
        <p:spPr>
          <a:xfrm>
            <a:off x="3314850" y="1819333"/>
            <a:ext cx="2514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Therapy</a:t>
            </a:r>
            <a:endParaRPr dirty="0"/>
          </a:p>
        </p:txBody>
      </p:sp>
      <p:sp>
        <p:nvSpPr>
          <p:cNvPr id="369" name="Google Shape;369;p34"/>
          <p:cNvSpPr txBox="1">
            <a:spLocks noGrp="1"/>
          </p:cNvSpPr>
          <p:nvPr>
            <p:ph type="subTitle" idx="4"/>
          </p:nvPr>
        </p:nvSpPr>
        <p:spPr>
          <a:xfrm>
            <a:off x="3344482" y="2179186"/>
            <a:ext cx="2514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Allows the user to select between different types of therapy such as group, individual, or an OCD evaluation</a:t>
            </a:r>
            <a:endParaRPr sz="1200" dirty="0"/>
          </a:p>
        </p:txBody>
      </p:sp>
      <p:sp>
        <p:nvSpPr>
          <p:cNvPr id="370" name="Google Shape;370;p34"/>
          <p:cNvSpPr txBox="1">
            <a:spLocks noGrp="1"/>
          </p:cNvSpPr>
          <p:nvPr>
            <p:ph type="title" idx="5"/>
          </p:nvPr>
        </p:nvSpPr>
        <p:spPr>
          <a:xfrm>
            <a:off x="5709297" y="1856020"/>
            <a:ext cx="281327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Progress</a:t>
            </a:r>
            <a:endParaRPr dirty="0"/>
          </a:p>
        </p:txBody>
      </p:sp>
      <p:sp>
        <p:nvSpPr>
          <p:cNvPr id="371" name="Google Shape;371;p34"/>
          <p:cNvSpPr txBox="1">
            <a:spLocks noGrp="1"/>
          </p:cNvSpPr>
          <p:nvPr>
            <p:ph type="subTitle" idx="6"/>
          </p:nvPr>
        </p:nvSpPr>
        <p:spPr>
          <a:xfrm>
            <a:off x="5858782" y="2204511"/>
            <a:ext cx="2514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Keeps track of OCD diagnosis improvements based on statistics and therapy sessions</a:t>
            </a:r>
            <a:endParaRPr sz="1200" dirty="0"/>
          </a:p>
        </p:txBody>
      </p:sp>
      <p:sp>
        <p:nvSpPr>
          <p:cNvPr id="391" name="Google Shape;391;p34"/>
          <p:cNvSpPr/>
          <p:nvPr/>
        </p:nvSpPr>
        <p:spPr>
          <a:xfrm>
            <a:off x="1833575" y="2438225"/>
            <a:ext cx="521400" cy="16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833575" y="2764525"/>
            <a:ext cx="521400" cy="16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61F8D511-7381-6636-9482-374766D04845}"/>
              </a:ext>
            </a:extLst>
          </p:cNvPr>
          <p:cNvSpPr>
            <a:spLocks noGrp="1"/>
          </p:cNvSpPr>
          <p:nvPr>
            <p:ph type="title" idx="2"/>
          </p:nvPr>
        </p:nvSpPr>
        <p:spPr>
          <a:xfrm>
            <a:off x="770918" y="1813593"/>
            <a:ext cx="2514300" cy="527700"/>
          </a:xfrm>
        </p:spPr>
        <p:txBody>
          <a:bodyPr/>
          <a:lstStyle/>
          <a:p>
            <a:r>
              <a:rPr lang="en-US" dirty="0"/>
              <a:t>Profile</a:t>
            </a:r>
          </a:p>
        </p:txBody>
      </p:sp>
      <p:sp>
        <p:nvSpPr>
          <p:cNvPr id="4" name="TextBox 3">
            <a:extLst>
              <a:ext uri="{FF2B5EF4-FFF2-40B4-BE49-F238E27FC236}">
                <a16:creationId xmlns:a16="http://schemas.microsoft.com/office/drawing/2014/main" id="{E6ED7C2F-EF37-D2DA-D765-7310F2A9010C}"/>
              </a:ext>
            </a:extLst>
          </p:cNvPr>
          <p:cNvSpPr txBox="1"/>
          <p:nvPr/>
        </p:nvSpPr>
        <p:spPr>
          <a:xfrm>
            <a:off x="880484" y="2191926"/>
            <a:ext cx="2321347" cy="830997"/>
          </a:xfrm>
          <a:prstGeom prst="rect">
            <a:avLst/>
          </a:prstGeom>
          <a:noFill/>
        </p:spPr>
        <p:txBody>
          <a:bodyPr wrap="square" rtlCol="0">
            <a:spAutoFit/>
          </a:bodyPr>
          <a:lstStyle/>
          <a:p>
            <a:pPr algn="ctr"/>
            <a:r>
              <a:rPr lang="en-US" sz="1200" dirty="0">
                <a:solidFill>
                  <a:schemeClr val="tx1"/>
                </a:solidFill>
                <a:latin typeface="Manrope" panose="020B0604020202020204" charset="0"/>
              </a:rPr>
              <a:t>Ability to create and personalize your own profile based on diagnosis, symptoms, etc.</a:t>
            </a:r>
          </a:p>
        </p:txBody>
      </p:sp>
      <p:sp>
        <p:nvSpPr>
          <p:cNvPr id="6" name="TextBox 5">
            <a:extLst>
              <a:ext uri="{FF2B5EF4-FFF2-40B4-BE49-F238E27FC236}">
                <a16:creationId xmlns:a16="http://schemas.microsoft.com/office/drawing/2014/main" id="{25246213-878F-6C3F-85A9-FB120C57B3F7}"/>
              </a:ext>
            </a:extLst>
          </p:cNvPr>
          <p:cNvSpPr txBox="1"/>
          <p:nvPr/>
        </p:nvSpPr>
        <p:spPr>
          <a:xfrm>
            <a:off x="1029929" y="2242576"/>
            <a:ext cx="7084142" cy="307777"/>
          </a:xfrm>
          <a:prstGeom prst="rect">
            <a:avLst/>
          </a:prstGeom>
          <a:noFill/>
        </p:spPr>
        <p:txBody>
          <a:bodyPr wrap="square">
            <a:spAutoFit/>
          </a:bodyPr>
          <a:lstStyle/>
          <a:p>
            <a:endParaRPr lang="en-US" dirty="0"/>
          </a:p>
        </p:txBody>
      </p:sp>
      <p:pic>
        <p:nvPicPr>
          <p:cNvPr id="10" name="Picture 9">
            <a:extLst>
              <a:ext uri="{FF2B5EF4-FFF2-40B4-BE49-F238E27FC236}">
                <a16:creationId xmlns:a16="http://schemas.microsoft.com/office/drawing/2014/main" id="{5ABC9651-C576-FBDA-5AB3-E03B932053BF}"/>
              </a:ext>
            </a:extLst>
          </p:cNvPr>
          <p:cNvPicPr>
            <a:picLocks noChangeAspect="1"/>
          </p:cNvPicPr>
          <p:nvPr/>
        </p:nvPicPr>
        <p:blipFill>
          <a:blip r:embed="rId3"/>
          <a:stretch>
            <a:fillRect/>
          </a:stretch>
        </p:blipFill>
        <p:spPr>
          <a:xfrm>
            <a:off x="1632588" y="1215889"/>
            <a:ext cx="722387" cy="651333"/>
          </a:xfrm>
          <a:prstGeom prst="rect">
            <a:avLst/>
          </a:prstGeom>
        </p:spPr>
      </p:pic>
      <p:pic>
        <p:nvPicPr>
          <p:cNvPr id="12" name="Picture 11">
            <a:extLst>
              <a:ext uri="{FF2B5EF4-FFF2-40B4-BE49-F238E27FC236}">
                <a16:creationId xmlns:a16="http://schemas.microsoft.com/office/drawing/2014/main" id="{401032A9-CD3F-8B23-CF0A-8A466AB2561D}"/>
              </a:ext>
            </a:extLst>
          </p:cNvPr>
          <p:cNvPicPr>
            <a:picLocks noChangeAspect="1"/>
          </p:cNvPicPr>
          <p:nvPr/>
        </p:nvPicPr>
        <p:blipFill>
          <a:blip r:embed="rId4"/>
          <a:stretch>
            <a:fillRect/>
          </a:stretch>
        </p:blipFill>
        <p:spPr>
          <a:xfrm>
            <a:off x="4189904" y="1212179"/>
            <a:ext cx="722387" cy="651333"/>
          </a:xfrm>
          <a:prstGeom prst="rect">
            <a:avLst/>
          </a:prstGeom>
        </p:spPr>
      </p:pic>
      <p:pic>
        <p:nvPicPr>
          <p:cNvPr id="14" name="Picture 13">
            <a:extLst>
              <a:ext uri="{FF2B5EF4-FFF2-40B4-BE49-F238E27FC236}">
                <a16:creationId xmlns:a16="http://schemas.microsoft.com/office/drawing/2014/main" id="{50B2E5AA-8BEF-E137-52EF-4EE54252C634}"/>
              </a:ext>
            </a:extLst>
          </p:cNvPr>
          <p:cNvPicPr>
            <a:picLocks noChangeAspect="1"/>
          </p:cNvPicPr>
          <p:nvPr/>
        </p:nvPicPr>
        <p:blipFill>
          <a:blip r:embed="rId5"/>
          <a:stretch>
            <a:fillRect/>
          </a:stretch>
        </p:blipFill>
        <p:spPr>
          <a:xfrm>
            <a:off x="6754738" y="1244141"/>
            <a:ext cx="722387" cy="651333"/>
          </a:xfrm>
          <a:prstGeom prst="rect">
            <a:avLst/>
          </a:prstGeom>
        </p:spPr>
      </p:pic>
      <p:pic>
        <p:nvPicPr>
          <p:cNvPr id="16" name="Picture 15">
            <a:extLst>
              <a:ext uri="{FF2B5EF4-FFF2-40B4-BE49-F238E27FC236}">
                <a16:creationId xmlns:a16="http://schemas.microsoft.com/office/drawing/2014/main" id="{91ED124B-6D27-BC80-61BB-CC43D933E837}"/>
              </a:ext>
            </a:extLst>
          </p:cNvPr>
          <p:cNvPicPr>
            <a:picLocks noChangeAspect="1"/>
          </p:cNvPicPr>
          <p:nvPr/>
        </p:nvPicPr>
        <p:blipFill>
          <a:blip r:embed="rId6"/>
          <a:stretch>
            <a:fillRect/>
          </a:stretch>
        </p:blipFill>
        <p:spPr>
          <a:xfrm>
            <a:off x="4189903" y="3099236"/>
            <a:ext cx="722387" cy="651332"/>
          </a:xfrm>
          <a:prstGeom prst="rect">
            <a:avLst/>
          </a:prstGeom>
        </p:spPr>
      </p:pic>
      <p:sp>
        <p:nvSpPr>
          <p:cNvPr id="17" name="TextBox 16">
            <a:extLst>
              <a:ext uri="{FF2B5EF4-FFF2-40B4-BE49-F238E27FC236}">
                <a16:creationId xmlns:a16="http://schemas.microsoft.com/office/drawing/2014/main" id="{B40A9399-F11A-087F-1DD3-4C1A7EEEB76C}"/>
              </a:ext>
            </a:extLst>
          </p:cNvPr>
          <p:cNvSpPr txBox="1"/>
          <p:nvPr/>
        </p:nvSpPr>
        <p:spPr>
          <a:xfrm>
            <a:off x="3771052" y="3746628"/>
            <a:ext cx="1661160" cy="477054"/>
          </a:xfrm>
          <a:prstGeom prst="rect">
            <a:avLst/>
          </a:prstGeom>
          <a:noFill/>
        </p:spPr>
        <p:txBody>
          <a:bodyPr wrap="square" rtlCol="0">
            <a:spAutoFit/>
          </a:bodyPr>
          <a:lstStyle/>
          <a:p>
            <a:r>
              <a:rPr lang="en-US" sz="2500" b="1" dirty="0">
                <a:solidFill>
                  <a:schemeClr val="tx1"/>
                </a:solidFill>
                <a:latin typeface="Kulim Park" panose="020B0604020202020204" charset="0"/>
              </a:rPr>
              <a:t>Statistics</a:t>
            </a:r>
          </a:p>
        </p:txBody>
      </p:sp>
      <p:sp>
        <p:nvSpPr>
          <p:cNvPr id="18" name="TextBox 17">
            <a:extLst>
              <a:ext uri="{FF2B5EF4-FFF2-40B4-BE49-F238E27FC236}">
                <a16:creationId xmlns:a16="http://schemas.microsoft.com/office/drawing/2014/main" id="{F9DC8B7A-E656-D770-B91E-0534C2C3D123}"/>
              </a:ext>
            </a:extLst>
          </p:cNvPr>
          <p:cNvSpPr txBox="1"/>
          <p:nvPr/>
        </p:nvSpPr>
        <p:spPr>
          <a:xfrm>
            <a:off x="3357716" y="4145340"/>
            <a:ext cx="2428568" cy="830997"/>
          </a:xfrm>
          <a:prstGeom prst="rect">
            <a:avLst/>
          </a:prstGeom>
          <a:noFill/>
        </p:spPr>
        <p:txBody>
          <a:bodyPr wrap="square" rtlCol="0">
            <a:spAutoFit/>
          </a:bodyPr>
          <a:lstStyle/>
          <a:p>
            <a:pPr algn="ctr"/>
            <a:r>
              <a:rPr lang="en-US" sz="1200" dirty="0">
                <a:solidFill>
                  <a:schemeClr val="tx1"/>
                </a:solidFill>
                <a:latin typeface="Manrope" panose="020B0604020202020204" charset="0"/>
              </a:rPr>
              <a:t>Provides the user with personalized statistics about their OCD habits based off Apple Watch health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05"/>
        <p:cNvGrpSpPr/>
        <p:nvPr/>
      </p:nvGrpSpPr>
      <p:grpSpPr>
        <a:xfrm>
          <a:off x="0" y="0"/>
          <a:ext cx="0" cy="0"/>
          <a:chOff x="0" y="0"/>
          <a:chExt cx="0" cy="0"/>
        </a:xfrm>
      </p:grpSpPr>
      <p:sp>
        <p:nvSpPr>
          <p:cNvPr id="606" name="Google Shape;606;p46"/>
          <p:cNvSpPr txBox="1">
            <a:spLocks noGrp="1"/>
          </p:cNvSpPr>
          <p:nvPr>
            <p:ph type="title"/>
          </p:nvPr>
        </p:nvSpPr>
        <p:spPr>
          <a:xfrm>
            <a:off x="-207768" y="335279"/>
            <a:ext cx="4379700" cy="71431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What Was Used</a:t>
            </a:r>
            <a:endParaRPr dirty="0">
              <a:solidFill>
                <a:schemeClr val="lt1"/>
              </a:solidFill>
            </a:endParaRPr>
          </a:p>
        </p:txBody>
      </p:sp>
      <p:sp>
        <p:nvSpPr>
          <p:cNvPr id="607" name="Google Shape;607;p46"/>
          <p:cNvSpPr txBox="1">
            <a:spLocks noGrp="1"/>
          </p:cNvSpPr>
          <p:nvPr>
            <p:ph type="subTitle" idx="1"/>
          </p:nvPr>
        </p:nvSpPr>
        <p:spPr>
          <a:xfrm>
            <a:off x="786697" y="1434780"/>
            <a:ext cx="3101340" cy="337344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u="sng" dirty="0"/>
              <a:t>App Design:</a:t>
            </a:r>
          </a:p>
          <a:p>
            <a:pPr marL="285750" lvl="0" indent="-285750" algn="l" rtl="0">
              <a:spcBef>
                <a:spcPts val="0"/>
              </a:spcBef>
              <a:spcAft>
                <a:spcPts val="1600"/>
              </a:spcAft>
              <a:buFontTx/>
              <a:buChar char="-"/>
            </a:pPr>
            <a:r>
              <a:rPr lang="en" dirty="0">
                <a:solidFill>
                  <a:schemeClr val="tx1"/>
                </a:solidFill>
              </a:rPr>
              <a:t>Figma</a:t>
            </a:r>
          </a:p>
          <a:p>
            <a:pPr marL="0" lvl="0" indent="0" algn="l" rtl="0">
              <a:spcBef>
                <a:spcPts val="0"/>
              </a:spcBef>
              <a:spcAft>
                <a:spcPts val="1600"/>
              </a:spcAft>
            </a:pPr>
            <a:endParaRPr lang="en" b="1" u="sng" dirty="0"/>
          </a:p>
          <a:p>
            <a:pPr marL="0" lvl="0" indent="0" algn="l" rtl="0">
              <a:spcBef>
                <a:spcPts val="0"/>
              </a:spcBef>
              <a:spcAft>
                <a:spcPts val="1600"/>
              </a:spcAft>
              <a:buNone/>
            </a:pPr>
            <a:r>
              <a:rPr lang="en" b="1" u="sng" dirty="0"/>
              <a:t>Code:</a:t>
            </a:r>
          </a:p>
          <a:p>
            <a:pPr marL="285750" lvl="0" indent="-285750" algn="l" rtl="0">
              <a:spcBef>
                <a:spcPts val="0"/>
              </a:spcBef>
              <a:spcAft>
                <a:spcPts val="1600"/>
              </a:spcAft>
              <a:buFontTx/>
              <a:buChar char="-"/>
            </a:pPr>
            <a:r>
              <a:rPr lang="en" dirty="0"/>
              <a:t>HTML</a:t>
            </a:r>
          </a:p>
          <a:p>
            <a:pPr marL="285750" lvl="0" indent="-285750" algn="l" rtl="0">
              <a:spcBef>
                <a:spcPts val="0"/>
              </a:spcBef>
              <a:spcAft>
                <a:spcPts val="1600"/>
              </a:spcAft>
              <a:buFontTx/>
              <a:buChar char="-"/>
            </a:pPr>
            <a:r>
              <a:rPr lang="en" dirty="0"/>
              <a:t>JavaScript</a:t>
            </a:r>
          </a:p>
          <a:p>
            <a:pPr marL="0" lvl="0" indent="0" algn="l" rtl="0">
              <a:spcBef>
                <a:spcPts val="0"/>
              </a:spcBef>
              <a:spcAft>
                <a:spcPts val="1600"/>
              </a:spcAft>
            </a:pPr>
            <a:r>
              <a:rPr lang="en" dirty="0"/>
              <a:t>-      CSS </a:t>
            </a:r>
            <a:endParaRPr dirty="0"/>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CB807D93-150E-4620-70C2-7CD0E3E39362}"/>
              </a:ext>
            </a:extLst>
          </p:cNvPr>
          <p:cNvPicPr>
            <a:picLocks noChangeAspect="1"/>
          </p:cNvPicPr>
          <p:nvPr/>
        </p:nvPicPr>
        <p:blipFill>
          <a:blip r:embed="rId3"/>
          <a:stretch>
            <a:fillRect/>
          </a:stretch>
        </p:blipFill>
        <p:spPr>
          <a:xfrm>
            <a:off x="5651791" y="389950"/>
            <a:ext cx="2100923" cy="4363595"/>
          </a:xfrm>
          <a:prstGeom prst="rect">
            <a:avLst/>
          </a:prstGeom>
        </p:spPr>
      </p:pic>
      <p:pic>
        <p:nvPicPr>
          <p:cNvPr id="5" name="Picture 4" descr="A picture containing rectangle&#10;&#10;Description automatically generated">
            <a:extLst>
              <a:ext uri="{FF2B5EF4-FFF2-40B4-BE49-F238E27FC236}">
                <a16:creationId xmlns:a16="http://schemas.microsoft.com/office/drawing/2014/main" id="{7E3460A7-F8F1-0DA4-B92C-7C2EA432387F}"/>
              </a:ext>
            </a:extLst>
          </p:cNvPr>
          <p:cNvPicPr>
            <a:picLocks noChangeAspect="1"/>
          </p:cNvPicPr>
          <p:nvPr/>
        </p:nvPicPr>
        <p:blipFill>
          <a:blip r:embed="rId4"/>
          <a:stretch>
            <a:fillRect/>
          </a:stretch>
        </p:blipFill>
        <p:spPr>
          <a:xfrm>
            <a:off x="5110113" y="144777"/>
            <a:ext cx="3184277" cy="4853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88"/>
        <p:cNvGrpSpPr/>
        <p:nvPr/>
      </p:nvGrpSpPr>
      <p:grpSpPr>
        <a:xfrm>
          <a:off x="0" y="0"/>
          <a:ext cx="0" cy="0"/>
          <a:chOff x="0" y="0"/>
          <a:chExt cx="0" cy="0"/>
        </a:xfrm>
      </p:grpSpPr>
      <p:sp>
        <p:nvSpPr>
          <p:cNvPr id="1089" name="Google Shape;1089;p56"/>
          <p:cNvSpPr txBox="1">
            <a:spLocks noGrp="1"/>
          </p:cNvSpPr>
          <p:nvPr>
            <p:ph type="title"/>
          </p:nvPr>
        </p:nvSpPr>
        <p:spPr>
          <a:xfrm>
            <a:off x="720000" y="2270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Revenue &amp; Originality</a:t>
            </a:r>
            <a:endParaRPr dirty="0">
              <a:solidFill>
                <a:schemeClr val="tx1"/>
              </a:solidFill>
            </a:endParaRPr>
          </a:p>
        </p:txBody>
      </p:sp>
      <p:sp>
        <p:nvSpPr>
          <p:cNvPr id="1090" name="Google Shape;1090;p56"/>
          <p:cNvSpPr/>
          <p:nvPr/>
        </p:nvSpPr>
        <p:spPr>
          <a:xfrm>
            <a:off x="1692158" y="1435000"/>
            <a:ext cx="2572143" cy="1770607"/>
          </a:xfrm>
          <a:custGeom>
            <a:avLst/>
            <a:gdLst/>
            <a:ahLst/>
            <a:cxnLst/>
            <a:rect l="l" t="t" r="r" b="b"/>
            <a:pathLst>
              <a:path w="131098" h="90245" extrusionOk="0">
                <a:moveTo>
                  <a:pt x="1" y="0"/>
                </a:moveTo>
                <a:cubicBezTo>
                  <a:pt x="1581" y="14408"/>
                  <a:pt x="11095" y="27690"/>
                  <a:pt x="24226" y="33800"/>
                </a:cubicBezTo>
                <a:cubicBezTo>
                  <a:pt x="34713" y="38663"/>
                  <a:pt x="47266" y="39362"/>
                  <a:pt x="56142" y="46809"/>
                </a:cubicBezTo>
                <a:cubicBezTo>
                  <a:pt x="63528" y="53010"/>
                  <a:pt x="67540" y="63284"/>
                  <a:pt x="76476" y="66931"/>
                </a:cubicBezTo>
                <a:cubicBezTo>
                  <a:pt x="84379" y="70214"/>
                  <a:pt x="93346" y="67022"/>
                  <a:pt x="101887" y="67296"/>
                </a:cubicBezTo>
                <a:cubicBezTo>
                  <a:pt x="115140" y="67691"/>
                  <a:pt x="127572" y="77478"/>
                  <a:pt x="131097" y="90245"/>
                </a:cubicBezTo>
                <a:lnTo>
                  <a:pt x="131097" y="0"/>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6"/>
          <p:cNvSpPr/>
          <p:nvPr/>
        </p:nvSpPr>
        <p:spPr>
          <a:xfrm>
            <a:off x="1494761" y="1435000"/>
            <a:ext cx="2769540" cy="1239258"/>
          </a:xfrm>
          <a:custGeom>
            <a:avLst/>
            <a:gdLst/>
            <a:ahLst/>
            <a:cxnLst/>
            <a:rect l="l" t="t" r="r" b="b"/>
            <a:pathLst>
              <a:path w="141159" h="63163" extrusionOk="0">
                <a:moveTo>
                  <a:pt x="141158" y="63162"/>
                </a:moveTo>
                <a:cubicBezTo>
                  <a:pt x="139334" y="56019"/>
                  <a:pt x="134441" y="49758"/>
                  <a:pt x="127966" y="46262"/>
                </a:cubicBezTo>
                <a:cubicBezTo>
                  <a:pt x="121523" y="42767"/>
                  <a:pt x="113589" y="42129"/>
                  <a:pt x="106629" y="44469"/>
                </a:cubicBezTo>
                <a:cubicBezTo>
                  <a:pt x="100549" y="46566"/>
                  <a:pt x="94835" y="50913"/>
                  <a:pt x="88452" y="50305"/>
                </a:cubicBezTo>
                <a:cubicBezTo>
                  <a:pt x="83984" y="49880"/>
                  <a:pt x="80093" y="47022"/>
                  <a:pt x="76871" y="43861"/>
                </a:cubicBezTo>
                <a:cubicBezTo>
                  <a:pt x="73649" y="40730"/>
                  <a:pt x="70823" y="37113"/>
                  <a:pt x="67175" y="34499"/>
                </a:cubicBezTo>
                <a:cubicBezTo>
                  <a:pt x="60002" y="29332"/>
                  <a:pt x="50609" y="28511"/>
                  <a:pt x="41764" y="28329"/>
                </a:cubicBezTo>
                <a:cubicBezTo>
                  <a:pt x="32919" y="28147"/>
                  <a:pt x="23679" y="28207"/>
                  <a:pt x="15745" y="24317"/>
                </a:cubicBezTo>
                <a:cubicBezTo>
                  <a:pt x="6627" y="19849"/>
                  <a:pt x="335" y="10122"/>
                  <a:pt x="1" y="0"/>
                </a:cubicBezTo>
                <a:lnTo>
                  <a:pt x="141158" y="0"/>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6"/>
          <p:cNvSpPr/>
          <p:nvPr/>
        </p:nvSpPr>
        <p:spPr>
          <a:xfrm>
            <a:off x="1477736" y="2131325"/>
            <a:ext cx="2768112" cy="2272805"/>
          </a:xfrm>
          <a:custGeom>
            <a:avLst/>
            <a:gdLst/>
            <a:ahLst/>
            <a:cxnLst/>
            <a:rect l="l" t="t" r="r" b="b"/>
            <a:pathLst>
              <a:path w="132161" h="108513" extrusionOk="0">
                <a:moveTo>
                  <a:pt x="0" y="6627"/>
                </a:moveTo>
                <a:cubicBezTo>
                  <a:pt x="5593" y="1824"/>
                  <a:pt x="13618" y="1"/>
                  <a:pt x="20730" y="1916"/>
                </a:cubicBezTo>
                <a:cubicBezTo>
                  <a:pt x="27812" y="3861"/>
                  <a:pt x="33831" y="9484"/>
                  <a:pt x="36171" y="16475"/>
                </a:cubicBezTo>
                <a:cubicBezTo>
                  <a:pt x="37995" y="21825"/>
                  <a:pt x="37752" y="27661"/>
                  <a:pt x="38208" y="33314"/>
                </a:cubicBezTo>
                <a:cubicBezTo>
                  <a:pt x="38694" y="38968"/>
                  <a:pt x="40183" y="44956"/>
                  <a:pt x="44469" y="48634"/>
                </a:cubicBezTo>
                <a:cubicBezTo>
                  <a:pt x="48785" y="52311"/>
                  <a:pt x="55442" y="53132"/>
                  <a:pt x="58664" y="57843"/>
                </a:cubicBezTo>
                <a:cubicBezTo>
                  <a:pt x="63163" y="64318"/>
                  <a:pt x="58755" y="74774"/>
                  <a:pt x="64439" y="80184"/>
                </a:cubicBezTo>
                <a:cubicBezTo>
                  <a:pt x="66688" y="82373"/>
                  <a:pt x="70032" y="83011"/>
                  <a:pt x="73163" y="82859"/>
                </a:cubicBezTo>
                <a:cubicBezTo>
                  <a:pt x="76263" y="82677"/>
                  <a:pt x="79272" y="81795"/>
                  <a:pt x="82342" y="81187"/>
                </a:cubicBezTo>
                <a:cubicBezTo>
                  <a:pt x="92403" y="79272"/>
                  <a:pt x="103163" y="80944"/>
                  <a:pt x="112160" y="85899"/>
                </a:cubicBezTo>
                <a:cubicBezTo>
                  <a:pt x="121188" y="90823"/>
                  <a:pt x="128361" y="98969"/>
                  <a:pt x="132161" y="108513"/>
                </a:cubicBezTo>
                <a:lnTo>
                  <a:pt x="1186" y="108513"/>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6"/>
          <p:cNvSpPr/>
          <p:nvPr/>
        </p:nvSpPr>
        <p:spPr>
          <a:xfrm>
            <a:off x="1473274" y="3522366"/>
            <a:ext cx="2135950" cy="881764"/>
          </a:xfrm>
          <a:custGeom>
            <a:avLst/>
            <a:gdLst/>
            <a:ahLst/>
            <a:cxnLst/>
            <a:rect l="l" t="t" r="r" b="b"/>
            <a:pathLst>
              <a:path w="101979" h="42099" extrusionOk="0">
                <a:moveTo>
                  <a:pt x="101978" y="42098"/>
                </a:moveTo>
                <a:cubicBezTo>
                  <a:pt x="101826" y="33283"/>
                  <a:pt x="94075" y="25229"/>
                  <a:pt x="85260" y="24773"/>
                </a:cubicBezTo>
                <a:cubicBezTo>
                  <a:pt x="79880" y="24469"/>
                  <a:pt x="74744" y="26657"/>
                  <a:pt x="69485" y="27903"/>
                </a:cubicBezTo>
                <a:cubicBezTo>
                  <a:pt x="64227" y="29150"/>
                  <a:pt x="58117" y="29271"/>
                  <a:pt x="54166" y="25624"/>
                </a:cubicBezTo>
                <a:cubicBezTo>
                  <a:pt x="51217" y="22919"/>
                  <a:pt x="50153" y="18724"/>
                  <a:pt x="48360" y="15168"/>
                </a:cubicBezTo>
                <a:cubicBezTo>
                  <a:pt x="43801" y="6019"/>
                  <a:pt x="33497" y="0"/>
                  <a:pt x="23284" y="578"/>
                </a:cubicBezTo>
                <a:cubicBezTo>
                  <a:pt x="13071" y="1155"/>
                  <a:pt x="3496" y="8268"/>
                  <a:pt x="1" y="17873"/>
                </a:cubicBezTo>
                <a:lnTo>
                  <a:pt x="1" y="42098"/>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6"/>
          <p:cNvSpPr/>
          <p:nvPr/>
        </p:nvSpPr>
        <p:spPr>
          <a:xfrm flipH="1">
            <a:off x="4817557" y="1409600"/>
            <a:ext cx="3060680" cy="1369532"/>
          </a:xfrm>
          <a:custGeom>
            <a:avLst/>
            <a:gdLst/>
            <a:ahLst/>
            <a:cxnLst/>
            <a:rect l="l" t="t" r="r" b="b"/>
            <a:pathLst>
              <a:path w="141159" h="63163" extrusionOk="0">
                <a:moveTo>
                  <a:pt x="141158" y="63162"/>
                </a:moveTo>
                <a:cubicBezTo>
                  <a:pt x="139334" y="56019"/>
                  <a:pt x="134441" y="49758"/>
                  <a:pt x="127966" y="46262"/>
                </a:cubicBezTo>
                <a:cubicBezTo>
                  <a:pt x="121523" y="42767"/>
                  <a:pt x="113589" y="42129"/>
                  <a:pt x="106629" y="44469"/>
                </a:cubicBezTo>
                <a:cubicBezTo>
                  <a:pt x="100549" y="46566"/>
                  <a:pt x="94835" y="50913"/>
                  <a:pt x="88452" y="50305"/>
                </a:cubicBezTo>
                <a:cubicBezTo>
                  <a:pt x="83984" y="49880"/>
                  <a:pt x="80093" y="47022"/>
                  <a:pt x="76871" y="43861"/>
                </a:cubicBezTo>
                <a:cubicBezTo>
                  <a:pt x="73649" y="40730"/>
                  <a:pt x="70823" y="37113"/>
                  <a:pt x="67175" y="34499"/>
                </a:cubicBezTo>
                <a:cubicBezTo>
                  <a:pt x="60002" y="29332"/>
                  <a:pt x="50609" y="28511"/>
                  <a:pt x="41764" y="28329"/>
                </a:cubicBezTo>
                <a:cubicBezTo>
                  <a:pt x="32919" y="28147"/>
                  <a:pt x="23679" y="28207"/>
                  <a:pt x="15745" y="24317"/>
                </a:cubicBezTo>
                <a:cubicBezTo>
                  <a:pt x="6627" y="19849"/>
                  <a:pt x="335" y="10122"/>
                  <a:pt x="1" y="0"/>
                </a:cubicBezTo>
                <a:lnTo>
                  <a:pt x="141158" y="0"/>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6"/>
          <p:cNvSpPr/>
          <p:nvPr/>
        </p:nvSpPr>
        <p:spPr>
          <a:xfrm flipH="1">
            <a:off x="4817550" y="1409600"/>
            <a:ext cx="1974539" cy="1040001"/>
          </a:xfrm>
          <a:custGeom>
            <a:avLst/>
            <a:gdLst/>
            <a:ahLst/>
            <a:cxnLst/>
            <a:rect l="l" t="t" r="r" b="b"/>
            <a:pathLst>
              <a:path w="91066" h="47965" extrusionOk="0">
                <a:moveTo>
                  <a:pt x="91066" y="38268"/>
                </a:moveTo>
                <a:cubicBezTo>
                  <a:pt x="86233" y="44986"/>
                  <a:pt x="76810" y="47964"/>
                  <a:pt x="69029" y="45138"/>
                </a:cubicBezTo>
                <a:cubicBezTo>
                  <a:pt x="62980" y="42980"/>
                  <a:pt x="58238" y="37873"/>
                  <a:pt x="51977" y="36384"/>
                </a:cubicBezTo>
                <a:cubicBezTo>
                  <a:pt x="43405" y="34317"/>
                  <a:pt x="33739" y="39454"/>
                  <a:pt x="25897" y="35441"/>
                </a:cubicBezTo>
                <a:cubicBezTo>
                  <a:pt x="21308" y="33071"/>
                  <a:pt x="18694" y="28086"/>
                  <a:pt x="17083" y="23162"/>
                </a:cubicBezTo>
                <a:cubicBezTo>
                  <a:pt x="15502" y="18207"/>
                  <a:pt x="14620" y="13040"/>
                  <a:pt x="12189" y="8481"/>
                </a:cubicBezTo>
                <a:cubicBezTo>
                  <a:pt x="9757" y="3921"/>
                  <a:pt x="5167" y="0"/>
                  <a:pt x="0" y="304"/>
                </a:cubicBezTo>
                <a:lnTo>
                  <a:pt x="91035" y="304"/>
                </a:lnTo>
                <a:lnTo>
                  <a:pt x="91035" y="38268"/>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6"/>
          <p:cNvSpPr/>
          <p:nvPr/>
        </p:nvSpPr>
        <p:spPr>
          <a:xfrm flipH="1">
            <a:off x="4817490" y="2688125"/>
            <a:ext cx="3060733" cy="1716000"/>
          </a:xfrm>
          <a:custGeom>
            <a:avLst/>
            <a:gdLst/>
            <a:ahLst/>
            <a:cxnLst/>
            <a:rect l="l" t="t" r="r" b="b"/>
            <a:pathLst>
              <a:path w="228030" h="127845" extrusionOk="0">
                <a:moveTo>
                  <a:pt x="227999" y="62342"/>
                </a:moveTo>
                <a:cubicBezTo>
                  <a:pt x="219549" y="59120"/>
                  <a:pt x="209944" y="61552"/>
                  <a:pt x="201920" y="65746"/>
                </a:cubicBezTo>
                <a:cubicBezTo>
                  <a:pt x="193925" y="69911"/>
                  <a:pt x="186813" y="75655"/>
                  <a:pt x="178728" y="79668"/>
                </a:cubicBezTo>
                <a:cubicBezTo>
                  <a:pt x="170612" y="83710"/>
                  <a:pt x="160885" y="85868"/>
                  <a:pt x="152618" y="82312"/>
                </a:cubicBezTo>
                <a:cubicBezTo>
                  <a:pt x="141858" y="77661"/>
                  <a:pt x="136660" y="64926"/>
                  <a:pt x="126325" y="59394"/>
                </a:cubicBezTo>
                <a:cubicBezTo>
                  <a:pt x="116447" y="54105"/>
                  <a:pt x="104167" y="56445"/>
                  <a:pt x="93559" y="52889"/>
                </a:cubicBezTo>
                <a:cubicBezTo>
                  <a:pt x="84075" y="49667"/>
                  <a:pt x="76811" y="41977"/>
                  <a:pt x="70610" y="34074"/>
                </a:cubicBezTo>
                <a:cubicBezTo>
                  <a:pt x="64440" y="26171"/>
                  <a:pt x="58725" y="17661"/>
                  <a:pt x="50701" y="11612"/>
                </a:cubicBezTo>
                <a:cubicBezTo>
                  <a:pt x="36354" y="761"/>
                  <a:pt x="15108" y="1"/>
                  <a:pt x="1" y="9758"/>
                </a:cubicBezTo>
                <a:lnTo>
                  <a:pt x="1" y="127844"/>
                </a:lnTo>
                <a:lnTo>
                  <a:pt x="228029" y="127844"/>
                </a:lnTo>
                <a:lnTo>
                  <a:pt x="228029" y="62342"/>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6"/>
          <p:cNvSpPr/>
          <p:nvPr/>
        </p:nvSpPr>
        <p:spPr>
          <a:xfrm flipH="1">
            <a:off x="5187916" y="3364204"/>
            <a:ext cx="2519136" cy="1039951"/>
          </a:xfrm>
          <a:custGeom>
            <a:avLst/>
            <a:gdLst/>
            <a:ahLst/>
            <a:cxnLst/>
            <a:rect l="l" t="t" r="r" b="b"/>
            <a:pathLst>
              <a:path w="101979" h="42099" extrusionOk="0">
                <a:moveTo>
                  <a:pt x="101978" y="42098"/>
                </a:moveTo>
                <a:cubicBezTo>
                  <a:pt x="101826" y="33283"/>
                  <a:pt x="94075" y="25229"/>
                  <a:pt x="85260" y="24773"/>
                </a:cubicBezTo>
                <a:cubicBezTo>
                  <a:pt x="79880" y="24469"/>
                  <a:pt x="74744" y="26657"/>
                  <a:pt x="69485" y="27903"/>
                </a:cubicBezTo>
                <a:cubicBezTo>
                  <a:pt x="64227" y="29150"/>
                  <a:pt x="58117" y="29271"/>
                  <a:pt x="54166" y="25624"/>
                </a:cubicBezTo>
                <a:cubicBezTo>
                  <a:pt x="51217" y="22919"/>
                  <a:pt x="50153" y="18724"/>
                  <a:pt x="48360" y="15168"/>
                </a:cubicBezTo>
                <a:cubicBezTo>
                  <a:pt x="43801" y="6019"/>
                  <a:pt x="33497" y="0"/>
                  <a:pt x="23284" y="578"/>
                </a:cubicBezTo>
                <a:cubicBezTo>
                  <a:pt x="13071" y="1155"/>
                  <a:pt x="3496" y="8268"/>
                  <a:pt x="1" y="17873"/>
                </a:cubicBezTo>
                <a:lnTo>
                  <a:pt x="1" y="42098"/>
                </a:lnTo>
                <a:close/>
              </a:path>
            </a:pathLst>
          </a:custGeom>
          <a:solidFill>
            <a:srgbClr val="DBE8DE">
              <a:alpha val="68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6"/>
          <p:cNvSpPr/>
          <p:nvPr/>
        </p:nvSpPr>
        <p:spPr>
          <a:xfrm flipH="1">
            <a:off x="5187941" y="3364179"/>
            <a:ext cx="2519136" cy="1039951"/>
          </a:xfrm>
          <a:custGeom>
            <a:avLst/>
            <a:gdLst/>
            <a:ahLst/>
            <a:cxnLst/>
            <a:rect l="l" t="t" r="r" b="b"/>
            <a:pathLst>
              <a:path w="101979" h="42099" extrusionOk="0">
                <a:moveTo>
                  <a:pt x="101978" y="42098"/>
                </a:moveTo>
                <a:cubicBezTo>
                  <a:pt x="101826" y="33283"/>
                  <a:pt x="94075" y="25229"/>
                  <a:pt x="85260" y="24773"/>
                </a:cubicBezTo>
                <a:cubicBezTo>
                  <a:pt x="79880" y="24469"/>
                  <a:pt x="74744" y="26657"/>
                  <a:pt x="69485" y="27903"/>
                </a:cubicBezTo>
                <a:cubicBezTo>
                  <a:pt x="64227" y="29150"/>
                  <a:pt x="58117" y="29271"/>
                  <a:pt x="54166" y="25624"/>
                </a:cubicBezTo>
                <a:cubicBezTo>
                  <a:pt x="51217" y="22919"/>
                  <a:pt x="50153" y="18724"/>
                  <a:pt x="48360" y="15168"/>
                </a:cubicBezTo>
                <a:cubicBezTo>
                  <a:pt x="43801" y="6019"/>
                  <a:pt x="33497" y="0"/>
                  <a:pt x="23284" y="578"/>
                </a:cubicBezTo>
                <a:cubicBezTo>
                  <a:pt x="13071" y="1155"/>
                  <a:pt x="3496" y="8268"/>
                  <a:pt x="1" y="17873"/>
                </a:cubicBezTo>
                <a:lnTo>
                  <a:pt x="1" y="42098"/>
                </a:lnTo>
                <a:close/>
              </a:path>
            </a:pathLst>
          </a:custGeom>
          <a:solidFill>
            <a:srgbClr val="F3D0C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6"/>
          <p:cNvSpPr/>
          <p:nvPr/>
        </p:nvSpPr>
        <p:spPr>
          <a:xfrm rot="2467787">
            <a:off x="507266" y="3541120"/>
            <a:ext cx="4067969" cy="963245"/>
          </a:xfrm>
          <a:custGeom>
            <a:avLst/>
            <a:gdLst/>
            <a:ahLst/>
            <a:cxnLst/>
            <a:rect l="l" t="t" r="r" b="b"/>
            <a:pathLst>
              <a:path w="214534" h="50799" extrusionOk="0">
                <a:moveTo>
                  <a:pt x="116416" y="0"/>
                </a:moveTo>
                <a:cubicBezTo>
                  <a:pt x="112829" y="0"/>
                  <a:pt x="109304" y="699"/>
                  <a:pt x="105899" y="1794"/>
                </a:cubicBezTo>
                <a:cubicBezTo>
                  <a:pt x="98604" y="4104"/>
                  <a:pt x="91978" y="7994"/>
                  <a:pt x="85109" y="11216"/>
                </a:cubicBezTo>
                <a:cubicBezTo>
                  <a:pt x="78314" y="14394"/>
                  <a:pt x="71347" y="16807"/>
                  <a:pt x="63895" y="16807"/>
                </a:cubicBezTo>
                <a:cubicBezTo>
                  <a:pt x="63080" y="16807"/>
                  <a:pt x="62258" y="16778"/>
                  <a:pt x="61430" y="16718"/>
                </a:cubicBezTo>
                <a:cubicBezTo>
                  <a:pt x="53023" y="16119"/>
                  <a:pt x="44834" y="13280"/>
                  <a:pt x="36407" y="13280"/>
                </a:cubicBezTo>
                <a:cubicBezTo>
                  <a:pt x="35420" y="13280"/>
                  <a:pt x="34430" y="13319"/>
                  <a:pt x="33436" y="13405"/>
                </a:cubicBezTo>
                <a:cubicBezTo>
                  <a:pt x="25381" y="14134"/>
                  <a:pt x="17600" y="17569"/>
                  <a:pt x="11612" y="23070"/>
                </a:cubicBezTo>
                <a:cubicBezTo>
                  <a:pt x="5533" y="28724"/>
                  <a:pt x="1551" y="36505"/>
                  <a:pt x="365" y="44712"/>
                </a:cubicBezTo>
                <a:cubicBezTo>
                  <a:pt x="122" y="46688"/>
                  <a:pt x="1" y="48664"/>
                  <a:pt x="31" y="50639"/>
                </a:cubicBezTo>
                <a:cubicBezTo>
                  <a:pt x="31" y="50746"/>
                  <a:pt x="99" y="50799"/>
                  <a:pt x="168" y="50799"/>
                </a:cubicBezTo>
                <a:cubicBezTo>
                  <a:pt x="236" y="50799"/>
                  <a:pt x="305" y="50746"/>
                  <a:pt x="305" y="50639"/>
                </a:cubicBezTo>
                <a:cubicBezTo>
                  <a:pt x="153" y="42098"/>
                  <a:pt x="3040" y="33587"/>
                  <a:pt x="8390" y="26931"/>
                </a:cubicBezTo>
                <a:cubicBezTo>
                  <a:pt x="13648" y="20456"/>
                  <a:pt x="21186" y="15958"/>
                  <a:pt x="29363" y="14286"/>
                </a:cubicBezTo>
                <a:cubicBezTo>
                  <a:pt x="31638" y="13824"/>
                  <a:pt x="33895" y="13636"/>
                  <a:pt x="36140" y="13636"/>
                </a:cubicBezTo>
                <a:cubicBezTo>
                  <a:pt x="43044" y="13636"/>
                  <a:pt x="49838" y="15412"/>
                  <a:pt x="56719" y="16444"/>
                </a:cubicBezTo>
                <a:cubicBezTo>
                  <a:pt x="59329" y="16831"/>
                  <a:pt x="61951" y="17095"/>
                  <a:pt x="64569" y="17095"/>
                </a:cubicBezTo>
                <a:cubicBezTo>
                  <a:pt x="66068" y="17095"/>
                  <a:pt x="67566" y="17008"/>
                  <a:pt x="69060" y="16809"/>
                </a:cubicBezTo>
                <a:cubicBezTo>
                  <a:pt x="72707" y="16292"/>
                  <a:pt x="76263" y="15198"/>
                  <a:pt x="79668" y="13861"/>
                </a:cubicBezTo>
                <a:cubicBezTo>
                  <a:pt x="91449" y="9234"/>
                  <a:pt x="103277" y="276"/>
                  <a:pt x="116312" y="276"/>
                </a:cubicBezTo>
                <a:cubicBezTo>
                  <a:pt x="118007" y="276"/>
                  <a:pt x="119723" y="428"/>
                  <a:pt x="121462" y="760"/>
                </a:cubicBezTo>
                <a:cubicBezTo>
                  <a:pt x="129304" y="2250"/>
                  <a:pt x="135930" y="6991"/>
                  <a:pt x="142739" y="10821"/>
                </a:cubicBezTo>
                <a:cubicBezTo>
                  <a:pt x="146052" y="12706"/>
                  <a:pt x="149517" y="14408"/>
                  <a:pt x="153165" y="15502"/>
                </a:cubicBezTo>
                <a:cubicBezTo>
                  <a:pt x="156899" y="16609"/>
                  <a:pt x="160764" y="16997"/>
                  <a:pt x="164650" y="16997"/>
                </a:cubicBezTo>
                <a:cubicBezTo>
                  <a:pt x="165350" y="16997"/>
                  <a:pt x="166051" y="16984"/>
                  <a:pt x="166751" y="16961"/>
                </a:cubicBezTo>
                <a:cubicBezTo>
                  <a:pt x="173414" y="16743"/>
                  <a:pt x="180123" y="15629"/>
                  <a:pt x="186812" y="15629"/>
                </a:cubicBezTo>
                <a:cubicBezTo>
                  <a:pt x="189430" y="15629"/>
                  <a:pt x="192046" y="15800"/>
                  <a:pt x="194655" y="16262"/>
                </a:cubicBezTo>
                <a:cubicBezTo>
                  <a:pt x="202558" y="17630"/>
                  <a:pt x="210460" y="22463"/>
                  <a:pt x="212771" y="30578"/>
                </a:cubicBezTo>
                <a:cubicBezTo>
                  <a:pt x="213318" y="32493"/>
                  <a:pt x="213439" y="34469"/>
                  <a:pt x="213196" y="36445"/>
                </a:cubicBezTo>
                <a:cubicBezTo>
                  <a:pt x="213178" y="36535"/>
                  <a:pt x="213257" y="36593"/>
                  <a:pt x="213337" y="36593"/>
                </a:cubicBezTo>
                <a:cubicBezTo>
                  <a:pt x="213391" y="36593"/>
                  <a:pt x="213445" y="36567"/>
                  <a:pt x="213470" y="36505"/>
                </a:cubicBezTo>
                <a:cubicBezTo>
                  <a:pt x="214534" y="29150"/>
                  <a:pt x="209579" y="22371"/>
                  <a:pt x="203378" y="18937"/>
                </a:cubicBezTo>
                <a:cubicBezTo>
                  <a:pt x="198386" y="16161"/>
                  <a:pt x="192721" y="15378"/>
                  <a:pt x="187043" y="15378"/>
                </a:cubicBezTo>
                <a:cubicBezTo>
                  <a:pt x="183767" y="15378"/>
                  <a:pt x="180487" y="15638"/>
                  <a:pt x="177329" y="15928"/>
                </a:cubicBezTo>
                <a:cubicBezTo>
                  <a:pt x="173081" y="16316"/>
                  <a:pt x="168833" y="16727"/>
                  <a:pt x="164566" y="16727"/>
                </a:cubicBezTo>
                <a:cubicBezTo>
                  <a:pt x="163826" y="16727"/>
                  <a:pt x="163085" y="16714"/>
                  <a:pt x="162344" y="16687"/>
                </a:cubicBezTo>
                <a:cubicBezTo>
                  <a:pt x="157633" y="16505"/>
                  <a:pt x="153165" y="15502"/>
                  <a:pt x="148818" y="13617"/>
                </a:cubicBezTo>
                <a:cubicBezTo>
                  <a:pt x="141401" y="10365"/>
                  <a:pt x="134988" y="5259"/>
                  <a:pt x="127480" y="2250"/>
                </a:cubicBezTo>
                <a:cubicBezTo>
                  <a:pt x="123924" y="851"/>
                  <a:pt x="120216" y="0"/>
                  <a:pt x="116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6"/>
          <p:cNvSpPr/>
          <p:nvPr/>
        </p:nvSpPr>
        <p:spPr>
          <a:xfrm rot="1817637">
            <a:off x="1534260" y="1556371"/>
            <a:ext cx="3201369" cy="615517"/>
          </a:xfrm>
          <a:custGeom>
            <a:avLst/>
            <a:gdLst/>
            <a:ahLst/>
            <a:cxnLst/>
            <a:rect l="l" t="t" r="r" b="b"/>
            <a:pathLst>
              <a:path w="168833" h="32461" extrusionOk="0">
                <a:moveTo>
                  <a:pt x="654" y="1"/>
                </a:moveTo>
                <a:cubicBezTo>
                  <a:pt x="586" y="1"/>
                  <a:pt x="518" y="46"/>
                  <a:pt x="518" y="138"/>
                </a:cubicBezTo>
                <a:cubicBezTo>
                  <a:pt x="1" y="5244"/>
                  <a:pt x="2007" y="10138"/>
                  <a:pt x="5259" y="13968"/>
                </a:cubicBezTo>
                <a:cubicBezTo>
                  <a:pt x="8876" y="18193"/>
                  <a:pt x="13770" y="20867"/>
                  <a:pt x="19089" y="22296"/>
                </a:cubicBezTo>
                <a:cubicBezTo>
                  <a:pt x="23634" y="23497"/>
                  <a:pt x="28237" y="23839"/>
                  <a:pt x="32866" y="23839"/>
                </a:cubicBezTo>
                <a:cubicBezTo>
                  <a:pt x="38990" y="23839"/>
                  <a:pt x="45160" y="23241"/>
                  <a:pt x="51303" y="23241"/>
                </a:cubicBezTo>
                <a:cubicBezTo>
                  <a:pt x="53559" y="23241"/>
                  <a:pt x="55811" y="23321"/>
                  <a:pt x="58057" y="23542"/>
                </a:cubicBezTo>
                <a:cubicBezTo>
                  <a:pt x="64561" y="24211"/>
                  <a:pt x="70549" y="26521"/>
                  <a:pt x="76628" y="28709"/>
                </a:cubicBezTo>
                <a:cubicBezTo>
                  <a:pt x="82248" y="30737"/>
                  <a:pt x="87950" y="32461"/>
                  <a:pt x="93971" y="32461"/>
                </a:cubicBezTo>
                <a:cubicBezTo>
                  <a:pt x="94269" y="32461"/>
                  <a:pt x="94567" y="32457"/>
                  <a:pt x="94866" y="32448"/>
                </a:cubicBezTo>
                <a:cubicBezTo>
                  <a:pt x="108149" y="32023"/>
                  <a:pt x="119821" y="24910"/>
                  <a:pt x="132009" y="20503"/>
                </a:cubicBezTo>
                <a:cubicBezTo>
                  <a:pt x="137532" y="18515"/>
                  <a:pt x="143661" y="17051"/>
                  <a:pt x="149664" y="17051"/>
                </a:cubicBezTo>
                <a:cubicBezTo>
                  <a:pt x="155226" y="17051"/>
                  <a:pt x="160680" y="18307"/>
                  <a:pt x="165445" y="21566"/>
                </a:cubicBezTo>
                <a:cubicBezTo>
                  <a:pt x="166600" y="22326"/>
                  <a:pt x="167633" y="23238"/>
                  <a:pt x="168606" y="24211"/>
                </a:cubicBezTo>
                <a:cubicBezTo>
                  <a:pt x="168614" y="24219"/>
                  <a:pt x="168625" y="24223"/>
                  <a:pt x="168637" y="24223"/>
                </a:cubicBezTo>
                <a:cubicBezTo>
                  <a:pt x="168711" y="24223"/>
                  <a:pt x="168832" y="24073"/>
                  <a:pt x="168727" y="23968"/>
                </a:cubicBezTo>
                <a:cubicBezTo>
                  <a:pt x="163536" y="18756"/>
                  <a:pt x="156432" y="16757"/>
                  <a:pt x="149278" y="16757"/>
                </a:cubicBezTo>
                <a:cubicBezTo>
                  <a:pt x="145835" y="16757"/>
                  <a:pt x="142381" y="17220"/>
                  <a:pt x="139122" y="18010"/>
                </a:cubicBezTo>
                <a:cubicBezTo>
                  <a:pt x="126447" y="21080"/>
                  <a:pt x="115261" y="28405"/>
                  <a:pt x="102465" y="31141"/>
                </a:cubicBezTo>
                <a:cubicBezTo>
                  <a:pt x="99577" y="31783"/>
                  <a:pt x="96618" y="32166"/>
                  <a:pt x="93671" y="32166"/>
                </a:cubicBezTo>
                <a:cubicBezTo>
                  <a:pt x="93269" y="32166"/>
                  <a:pt x="92867" y="32159"/>
                  <a:pt x="92465" y="32144"/>
                </a:cubicBezTo>
                <a:cubicBezTo>
                  <a:pt x="89273" y="32023"/>
                  <a:pt x="86173" y="31415"/>
                  <a:pt x="83133" y="30533"/>
                </a:cubicBezTo>
                <a:cubicBezTo>
                  <a:pt x="77115" y="28831"/>
                  <a:pt x="71431" y="26217"/>
                  <a:pt x="65412" y="24576"/>
                </a:cubicBezTo>
                <a:cubicBezTo>
                  <a:pt x="60696" y="23318"/>
                  <a:pt x="55930" y="22969"/>
                  <a:pt x="51140" y="22969"/>
                </a:cubicBezTo>
                <a:cubicBezTo>
                  <a:pt x="45161" y="22969"/>
                  <a:pt x="39146" y="23513"/>
                  <a:pt x="33145" y="23513"/>
                </a:cubicBezTo>
                <a:cubicBezTo>
                  <a:pt x="30939" y="23513"/>
                  <a:pt x="28736" y="23439"/>
                  <a:pt x="26536" y="23238"/>
                </a:cubicBezTo>
                <a:cubicBezTo>
                  <a:pt x="20518" y="22691"/>
                  <a:pt x="14317" y="21111"/>
                  <a:pt x="9363" y="17433"/>
                </a:cubicBezTo>
                <a:cubicBezTo>
                  <a:pt x="5077" y="14241"/>
                  <a:pt x="1673" y="9499"/>
                  <a:pt x="852" y="4150"/>
                </a:cubicBezTo>
                <a:cubicBezTo>
                  <a:pt x="670" y="2812"/>
                  <a:pt x="639" y="1475"/>
                  <a:pt x="791" y="138"/>
                </a:cubicBezTo>
                <a:cubicBezTo>
                  <a:pt x="791" y="46"/>
                  <a:pt x="723" y="1"/>
                  <a:pt x="6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6"/>
          <p:cNvSpPr/>
          <p:nvPr/>
        </p:nvSpPr>
        <p:spPr>
          <a:xfrm rot="-1407745">
            <a:off x="4413398" y="3611513"/>
            <a:ext cx="4068170" cy="963292"/>
          </a:xfrm>
          <a:custGeom>
            <a:avLst/>
            <a:gdLst/>
            <a:ahLst/>
            <a:cxnLst/>
            <a:rect l="l" t="t" r="r" b="b"/>
            <a:pathLst>
              <a:path w="214534" h="50799" extrusionOk="0">
                <a:moveTo>
                  <a:pt x="116416" y="0"/>
                </a:moveTo>
                <a:cubicBezTo>
                  <a:pt x="112829" y="0"/>
                  <a:pt x="109304" y="699"/>
                  <a:pt x="105899" y="1794"/>
                </a:cubicBezTo>
                <a:cubicBezTo>
                  <a:pt x="98604" y="4104"/>
                  <a:pt x="91978" y="7994"/>
                  <a:pt x="85109" y="11216"/>
                </a:cubicBezTo>
                <a:cubicBezTo>
                  <a:pt x="78314" y="14394"/>
                  <a:pt x="71347" y="16807"/>
                  <a:pt x="63895" y="16807"/>
                </a:cubicBezTo>
                <a:cubicBezTo>
                  <a:pt x="63080" y="16807"/>
                  <a:pt x="62258" y="16778"/>
                  <a:pt x="61430" y="16718"/>
                </a:cubicBezTo>
                <a:cubicBezTo>
                  <a:pt x="53023" y="16119"/>
                  <a:pt x="44834" y="13280"/>
                  <a:pt x="36407" y="13280"/>
                </a:cubicBezTo>
                <a:cubicBezTo>
                  <a:pt x="35420" y="13280"/>
                  <a:pt x="34430" y="13319"/>
                  <a:pt x="33436" y="13405"/>
                </a:cubicBezTo>
                <a:cubicBezTo>
                  <a:pt x="25381" y="14134"/>
                  <a:pt x="17600" y="17569"/>
                  <a:pt x="11612" y="23070"/>
                </a:cubicBezTo>
                <a:cubicBezTo>
                  <a:pt x="5533" y="28724"/>
                  <a:pt x="1551" y="36505"/>
                  <a:pt x="365" y="44712"/>
                </a:cubicBezTo>
                <a:cubicBezTo>
                  <a:pt x="122" y="46688"/>
                  <a:pt x="1" y="48664"/>
                  <a:pt x="31" y="50639"/>
                </a:cubicBezTo>
                <a:cubicBezTo>
                  <a:pt x="31" y="50746"/>
                  <a:pt x="99" y="50799"/>
                  <a:pt x="168" y="50799"/>
                </a:cubicBezTo>
                <a:cubicBezTo>
                  <a:pt x="236" y="50799"/>
                  <a:pt x="305" y="50746"/>
                  <a:pt x="305" y="50639"/>
                </a:cubicBezTo>
                <a:cubicBezTo>
                  <a:pt x="153" y="42098"/>
                  <a:pt x="3040" y="33587"/>
                  <a:pt x="8390" y="26931"/>
                </a:cubicBezTo>
                <a:cubicBezTo>
                  <a:pt x="13648" y="20456"/>
                  <a:pt x="21186" y="15958"/>
                  <a:pt x="29363" y="14286"/>
                </a:cubicBezTo>
                <a:cubicBezTo>
                  <a:pt x="31638" y="13824"/>
                  <a:pt x="33895" y="13636"/>
                  <a:pt x="36140" y="13636"/>
                </a:cubicBezTo>
                <a:cubicBezTo>
                  <a:pt x="43044" y="13636"/>
                  <a:pt x="49838" y="15412"/>
                  <a:pt x="56719" y="16444"/>
                </a:cubicBezTo>
                <a:cubicBezTo>
                  <a:pt x="59329" y="16831"/>
                  <a:pt x="61951" y="17095"/>
                  <a:pt x="64569" y="17095"/>
                </a:cubicBezTo>
                <a:cubicBezTo>
                  <a:pt x="66068" y="17095"/>
                  <a:pt x="67566" y="17008"/>
                  <a:pt x="69060" y="16809"/>
                </a:cubicBezTo>
                <a:cubicBezTo>
                  <a:pt x="72707" y="16292"/>
                  <a:pt x="76263" y="15198"/>
                  <a:pt x="79668" y="13861"/>
                </a:cubicBezTo>
                <a:cubicBezTo>
                  <a:pt x="91449" y="9234"/>
                  <a:pt x="103277" y="276"/>
                  <a:pt x="116312" y="276"/>
                </a:cubicBezTo>
                <a:cubicBezTo>
                  <a:pt x="118007" y="276"/>
                  <a:pt x="119723" y="428"/>
                  <a:pt x="121462" y="760"/>
                </a:cubicBezTo>
                <a:cubicBezTo>
                  <a:pt x="129304" y="2250"/>
                  <a:pt x="135930" y="6991"/>
                  <a:pt x="142739" y="10821"/>
                </a:cubicBezTo>
                <a:cubicBezTo>
                  <a:pt x="146052" y="12706"/>
                  <a:pt x="149517" y="14408"/>
                  <a:pt x="153165" y="15502"/>
                </a:cubicBezTo>
                <a:cubicBezTo>
                  <a:pt x="156899" y="16609"/>
                  <a:pt x="160764" y="16997"/>
                  <a:pt x="164650" y="16997"/>
                </a:cubicBezTo>
                <a:cubicBezTo>
                  <a:pt x="165350" y="16997"/>
                  <a:pt x="166051" y="16984"/>
                  <a:pt x="166751" y="16961"/>
                </a:cubicBezTo>
                <a:cubicBezTo>
                  <a:pt x="173414" y="16743"/>
                  <a:pt x="180123" y="15629"/>
                  <a:pt x="186812" y="15629"/>
                </a:cubicBezTo>
                <a:cubicBezTo>
                  <a:pt x="189430" y="15629"/>
                  <a:pt x="192046" y="15800"/>
                  <a:pt x="194655" y="16262"/>
                </a:cubicBezTo>
                <a:cubicBezTo>
                  <a:pt x="202558" y="17630"/>
                  <a:pt x="210460" y="22463"/>
                  <a:pt x="212771" y="30578"/>
                </a:cubicBezTo>
                <a:cubicBezTo>
                  <a:pt x="213318" y="32493"/>
                  <a:pt x="213439" y="34469"/>
                  <a:pt x="213196" y="36445"/>
                </a:cubicBezTo>
                <a:cubicBezTo>
                  <a:pt x="213178" y="36535"/>
                  <a:pt x="213257" y="36593"/>
                  <a:pt x="213337" y="36593"/>
                </a:cubicBezTo>
                <a:cubicBezTo>
                  <a:pt x="213391" y="36593"/>
                  <a:pt x="213445" y="36567"/>
                  <a:pt x="213470" y="36505"/>
                </a:cubicBezTo>
                <a:cubicBezTo>
                  <a:pt x="214534" y="29150"/>
                  <a:pt x="209579" y="22371"/>
                  <a:pt x="203378" y="18937"/>
                </a:cubicBezTo>
                <a:cubicBezTo>
                  <a:pt x="198386" y="16161"/>
                  <a:pt x="192721" y="15378"/>
                  <a:pt x="187043" y="15378"/>
                </a:cubicBezTo>
                <a:cubicBezTo>
                  <a:pt x="183767" y="15378"/>
                  <a:pt x="180487" y="15638"/>
                  <a:pt x="177329" y="15928"/>
                </a:cubicBezTo>
                <a:cubicBezTo>
                  <a:pt x="173081" y="16316"/>
                  <a:pt x="168833" y="16727"/>
                  <a:pt x="164566" y="16727"/>
                </a:cubicBezTo>
                <a:cubicBezTo>
                  <a:pt x="163826" y="16727"/>
                  <a:pt x="163085" y="16714"/>
                  <a:pt x="162344" y="16687"/>
                </a:cubicBezTo>
                <a:cubicBezTo>
                  <a:pt x="157633" y="16505"/>
                  <a:pt x="153165" y="15502"/>
                  <a:pt x="148818" y="13617"/>
                </a:cubicBezTo>
                <a:cubicBezTo>
                  <a:pt x="141401" y="10365"/>
                  <a:pt x="134988" y="5259"/>
                  <a:pt x="127480" y="2250"/>
                </a:cubicBezTo>
                <a:cubicBezTo>
                  <a:pt x="123924" y="851"/>
                  <a:pt x="120216" y="0"/>
                  <a:pt x="1164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6"/>
          <p:cNvSpPr/>
          <p:nvPr/>
        </p:nvSpPr>
        <p:spPr>
          <a:xfrm rot="-1571200">
            <a:off x="4643811" y="1304772"/>
            <a:ext cx="3201268" cy="615498"/>
          </a:xfrm>
          <a:custGeom>
            <a:avLst/>
            <a:gdLst/>
            <a:ahLst/>
            <a:cxnLst/>
            <a:rect l="l" t="t" r="r" b="b"/>
            <a:pathLst>
              <a:path w="168833" h="32461" extrusionOk="0">
                <a:moveTo>
                  <a:pt x="654" y="1"/>
                </a:moveTo>
                <a:cubicBezTo>
                  <a:pt x="586" y="1"/>
                  <a:pt x="518" y="46"/>
                  <a:pt x="518" y="138"/>
                </a:cubicBezTo>
                <a:cubicBezTo>
                  <a:pt x="1" y="5244"/>
                  <a:pt x="2007" y="10138"/>
                  <a:pt x="5259" y="13968"/>
                </a:cubicBezTo>
                <a:cubicBezTo>
                  <a:pt x="8876" y="18193"/>
                  <a:pt x="13770" y="20867"/>
                  <a:pt x="19089" y="22296"/>
                </a:cubicBezTo>
                <a:cubicBezTo>
                  <a:pt x="23634" y="23497"/>
                  <a:pt x="28237" y="23839"/>
                  <a:pt x="32866" y="23839"/>
                </a:cubicBezTo>
                <a:cubicBezTo>
                  <a:pt x="38990" y="23839"/>
                  <a:pt x="45160" y="23241"/>
                  <a:pt x="51303" y="23241"/>
                </a:cubicBezTo>
                <a:cubicBezTo>
                  <a:pt x="53559" y="23241"/>
                  <a:pt x="55811" y="23321"/>
                  <a:pt x="58057" y="23542"/>
                </a:cubicBezTo>
                <a:cubicBezTo>
                  <a:pt x="64561" y="24211"/>
                  <a:pt x="70549" y="26521"/>
                  <a:pt x="76628" y="28709"/>
                </a:cubicBezTo>
                <a:cubicBezTo>
                  <a:pt x="82248" y="30737"/>
                  <a:pt x="87950" y="32461"/>
                  <a:pt x="93971" y="32461"/>
                </a:cubicBezTo>
                <a:cubicBezTo>
                  <a:pt x="94269" y="32461"/>
                  <a:pt x="94567" y="32457"/>
                  <a:pt x="94866" y="32448"/>
                </a:cubicBezTo>
                <a:cubicBezTo>
                  <a:pt x="108149" y="32023"/>
                  <a:pt x="119821" y="24910"/>
                  <a:pt x="132009" y="20503"/>
                </a:cubicBezTo>
                <a:cubicBezTo>
                  <a:pt x="137532" y="18515"/>
                  <a:pt x="143661" y="17051"/>
                  <a:pt x="149664" y="17051"/>
                </a:cubicBezTo>
                <a:cubicBezTo>
                  <a:pt x="155226" y="17051"/>
                  <a:pt x="160680" y="18307"/>
                  <a:pt x="165445" y="21566"/>
                </a:cubicBezTo>
                <a:cubicBezTo>
                  <a:pt x="166600" y="22326"/>
                  <a:pt x="167633" y="23238"/>
                  <a:pt x="168606" y="24211"/>
                </a:cubicBezTo>
                <a:cubicBezTo>
                  <a:pt x="168614" y="24219"/>
                  <a:pt x="168625" y="24223"/>
                  <a:pt x="168637" y="24223"/>
                </a:cubicBezTo>
                <a:cubicBezTo>
                  <a:pt x="168711" y="24223"/>
                  <a:pt x="168832" y="24073"/>
                  <a:pt x="168727" y="23968"/>
                </a:cubicBezTo>
                <a:cubicBezTo>
                  <a:pt x="163536" y="18756"/>
                  <a:pt x="156432" y="16757"/>
                  <a:pt x="149278" y="16757"/>
                </a:cubicBezTo>
                <a:cubicBezTo>
                  <a:pt x="145835" y="16757"/>
                  <a:pt x="142381" y="17220"/>
                  <a:pt x="139122" y="18010"/>
                </a:cubicBezTo>
                <a:cubicBezTo>
                  <a:pt x="126447" y="21080"/>
                  <a:pt x="115261" y="28405"/>
                  <a:pt x="102465" y="31141"/>
                </a:cubicBezTo>
                <a:cubicBezTo>
                  <a:pt x="99577" y="31783"/>
                  <a:pt x="96618" y="32166"/>
                  <a:pt x="93671" y="32166"/>
                </a:cubicBezTo>
                <a:cubicBezTo>
                  <a:pt x="93269" y="32166"/>
                  <a:pt x="92867" y="32159"/>
                  <a:pt x="92465" y="32144"/>
                </a:cubicBezTo>
                <a:cubicBezTo>
                  <a:pt x="89273" y="32023"/>
                  <a:pt x="86173" y="31415"/>
                  <a:pt x="83133" y="30533"/>
                </a:cubicBezTo>
                <a:cubicBezTo>
                  <a:pt x="77115" y="28831"/>
                  <a:pt x="71431" y="26217"/>
                  <a:pt x="65412" y="24576"/>
                </a:cubicBezTo>
                <a:cubicBezTo>
                  <a:pt x="60696" y="23318"/>
                  <a:pt x="55930" y="22969"/>
                  <a:pt x="51140" y="22969"/>
                </a:cubicBezTo>
                <a:cubicBezTo>
                  <a:pt x="45161" y="22969"/>
                  <a:pt x="39146" y="23513"/>
                  <a:pt x="33145" y="23513"/>
                </a:cubicBezTo>
                <a:cubicBezTo>
                  <a:pt x="30939" y="23513"/>
                  <a:pt x="28736" y="23439"/>
                  <a:pt x="26536" y="23238"/>
                </a:cubicBezTo>
                <a:cubicBezTo>
                  <a:pt x="20518" y="22691"/>
                  <a:pt x="14317" y="21111"/>
                  <a:pt x="9363" y="17433"/>
                </a:cubicBezTo>
                <a:cubicBezTo>
                  <a:pt x="5077" y="14241"/>
                  <a:pt x="1673" y="9499"/>
                  <a:pt x="852" y="4150"/>
                </a:cubicBezTo>
                <a:cubicBezTo>
                  <a:pt x="670" y="2812"/>
                  <a:pt x="639" y="1475"/>
                  <a:pt x="791" y="138"/>
                </a:cubicBezTo>
                <a:cubicBezTo>
                  <a:pt x="791" y="46"/>
                  <a:pt x="723" y="1"/>
                  <a:pt x="6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CEB0136-4CEA-69F0-5D97-22322B6BA1D4}"/>
              </a:ext>
            </a:extLst>
          </p:cNvPr>
          <p:cNvSpPr txBox="1"/>
          <p:nvPr/>
        </p:nvSpPr>
        <p:spPr>
          <a:xfrm>
            <a:off x="1649628" y="1072298"/>
            <a:ext cx="2526478" cy="3231654"/>
          </a:xfrm>
          <a:prstGeom prst="rect">
            <a:avLst/>
          </a:prstGeom>
          <a:noFill/>
        </p:spPr>
        <p:txBody>
          <a:bodyPr wrap="square" rtlCol="0">
            <a:spAutoFit/>
          </a:bodyPr>
          <a:lstStyle/>
          <a:p>
            <a:r>
              <a:rPr lang="en-US" u="sng" dirty="0">
                <a:solidFill>
                  <a:schemeClr val="tx1"/>
                </a:solidFill>
                <a:latin typeface="Manrope" panose="020B0604020202020204" charset="0"/>
              </a:rPr>
              <a:t>Main Sources of Revenue</a:t>
            </a:r>
          </a:p>
          <a:p>
            <a:endParaRPr lang="en-US" dirty="0">
              <a:solidFill>
                <a:schemeClr val="tx1"/>
              </a:solidFill>
              <a:latin typeface="Manrope" panose="020B0604020202020204" charset="0"/>
            </a:endParaRPr>
          </a:p>
          <a:p>
            <a:pPr marL="285750" indent="-285750">
              <a:buFontTx/>
              <a:buChar char="-"/>
            </a:pPr>
            <a:r>
              <a:rPr lang="en-US" b="1" dirty="0">
                <a:solidFill>
                  <a:schemeClr val="tx1"/>
                </a:solidFill>
                <a:latin typeface="Manrope" panose="020B0604020202020204" charset="0"/>
              </a:rPr>
              <a:t>Advertisements</a:t>
            </a:r>
          </a:p>
          <a:p>
            <a:r>
              <a:rPr lang="en-US" sz="1200" dirty="0">
                <a:solidFill>
                  <a:schemeClr val="tx1"/>
                </a:solidFill>
                <a:latin typeface="Manrope" panose="020B0604020202020204" charset="0"/>
              </a:rPr>
              <a:t>With the free app version there will be sponsored ads within the app to gain money for further advancements </a:t>
            </a:r>
          </a:p>
          <a:p>
            <a:endParaRPr lang="en-US" dirty="0">
              <a:solidFill>
                <a:schemeClr val="tx1"/>
              </a:solidFill>
              <a:latin typeface="Manrope" panose="020B0604020202020204" charset="0"/>
            </a:endParaRPr>
          </a:p>
          <a:p>
            <a:pPr marL="285750" indent="-285750">
              <a:buFontTx/>
              <a:buChar char="-"/>
            </a:pPr>
            <a:r>
              <a:rPr lang="en-US" b="1" dirty="0">
                <a:solidFill>
                  <a:schemeClr val="tx1"/>
                </a:solidFill>
                <a:latin typeface="Manrope" panose="020B0604020202020204" charset="0"/>
              </a:rPr>
              <a:t>Premium Therapy Subscriptions </a:t>
            </a:r>
          </a:p>
          <a:p>
            <a:r>
              <a:rPr lang="en-US" sz="1200" dirty="0">
                <a:solidFill>
                  <a:schemeClr val="tx1"/>
                </a:solidFill>
                <a:latin typeface="Manrope" panose="020B0604020202020204" charset="0"/>
              </a:rPr>
              <a:t>Although users get 1 free therapy session a month, there is an option to purchase a premium therapy plan for $8.99 a month that removes ads and provides more therapy options</a:t>
            </a:r>
          </a:p>
        </p:txBody>
      </p:sp>
      <p:sp>
        <p:nvSpPr>
          <p:cNvPr id="3" name="TextBox 2">
            <a:extLst>
              <a:ext uri="{FF2B5EF4-FFF2-40B4-BE49-F238E27FC236}">
                <a16:creationId xmlns:a16="http://schemas.microsoft.com/office/drawing/2014/main" id="{E61B8626-F76E-3378-3BF2-30CAF51A0970}"/>
              </a:ext>
            </a:extLst>
          </p:cNvPr>
          <p:cNvSpPr txBox="1"/>
          <p:nvPr/>
        </p:nvSpPr>
        <p:spPr>
          <a:xfrm>
            <a:off x="4895069" y="1078024"/>
            <a:ext cx="2905573" cy="307777"/>
          </a:xfrm>
          <a:prstGeom prst="rect">
            <a:avLst/>
          </a:prstGeom>
          <a:noFill/>
        </p:spPr>
        <p:txBody>
          <a:bodyPr wrap="square" rtlCol="0">
            <a:spAutoFit/>
          </a:bodyPr>
          <a:lstStyle/>
          <a:p>
            <a:pPr algn="ctr"/>
            <a:r>
              <a:rPr lang="en-US" u="sng" dirty="0">
                <a:solidFill>
                  <a:schemeClr val="tx1"/>
                </a:solidFill>
                <a:latin typeface="Manrope" panose="020B0604020202020204" charset="0"/>
              </a:rPr>
              <a:t>Originality</a:t>
            </a:r>
          </a:p>
        </p:txBody>
      </p:sp>
      <p:sp>
        <p:nvSpPr>
          <p:cNvPr id="4" name="TextBox 3">
            <a:extLst>
              <a:ext uri="{FF2B5EF4-FFF2-40B4-BE49-F238E27FC236}">
                <a16:creationId xmlns:a16="http://schemas.microsoft.com/office/drawing/2014/main" id="{6ED43BEB-61AB-AA71-0C94-0E679129387C}"/>
              </a:ext>
            </a:extLst>
          </p:cNvPr>
          <p:cNvSpPr txBox="1"/>
          <p:nvPr/>
        </p:nvSpPr>
        <p:spPr>
          <a:xfrm>
            <a:off x="5016745" y="1539145"/>
            <a:ext cx="2682565" cy="2739211"/>
          </a:xfrm>
          <a:prstGeom prst="rect">
            <a:avLst/>
          </a:prstGeom>
          <a:noFill/>
        </p:spPr>
        <p:txBody>
          <a:bodyPr wrap="square" rtlCol="0">
            <a:spAutoFit/>
          </a:bodyPr>
          <a:lstStyle/>
          <a:p>
            <a:pPr marL="285750" indent="-285750">
              <a:buFontTx/>
              <a:buChar char="-"/>
            </a:pPr>
            <a:r>
              <a:rPr lang="en-US" b="1" dirty="0">
                <a:solidFill>
                  <a:schemeClr val="tx1"/>
                </a:solidFill>
                <a:latin typeface="Manrope" panose="020B0604020202020204" charset="0"/>
              </a:rPr>
              <a:t>Common OCD Apps</a:t>
            </a:r>
          </a:p>
          <a:p>
            <a:r>
              <a:rPr lang="en-US" sz="1200" dirty="0">
                <a:solidFill>
                  <a:schemeClr val="tx1"/>
                </a:solidFill>
                <a:latin typeface="Manrope" panose="020B0604020202020204" charset="0"/>
              </a:rPr>
              <a:t>NOCD and </a:t>
            </a:r>
            <a:r>
              <a:rPr lang="en-US" sz="1200" dirty="0" err="1">
                <a:solidFill>
                  <a:schemeClr val="tx1"/>
                </a:solidFill>
                <a:latin typeface="Manrope" panose="020B0604020202020204" charset="0"/>
              </a:rPr>
              <a:t>OCD.app</a:t>
            </a:r>
            <a:endParaRPr lang="en-US" sz="1200" dirty="0">
              <a:solidFill>
                <a:schemeClr val="tx1"/>
              </a:solidFill>
              <a:latin typeface="Manrope" panose="020B0604020202020204" charset="0"/>
            </a:endParaRPr>
          </a:p>
          <a:p>
            <a:endParaRPr lang="en-US" sz="1200" dirty="0">
              <a:solidFill>
                <a:schemeClr val="tx1"/>
              </a:solidFill>
              <a:latin typeface="Manrope" panose="020B0604020202020204" charset="0"/>
            </a:endParaRPr>
          </a:p>
          <a:p>
            <a:endParaRPr lang="en-US" sz="1200" b="1" dirty="0">
              <a:solidFill>
                <a:schemeClr val="tx1"/>
              </a:solidFill>
              <a:latin typeface="Manrope" panose="020B0604020202020204" charset="0"/>
            </a:endParaRPr>
          </a:p>
          <a:p>
            <a:pPr marL="285750" lvl="1" indent="-285750">
              <a:buFontTx/>
              <a:buChar char="-"/>
            </a:pPr>
            <a:r>
              <a:rPr lang="en-US" b="1" dirty="0">
                <a:solidFill>
                  <a:schemeClr val="tx1"/>
                </a:solidFill>
                <a:latin typeface="Manrope" panose="020B0604020202020204" charset="0"/>
              </a:rPr>
              <a:t>Improvements</a:t>
            </a:r>
          </a:p>
          <a:p>
            <a:pPr lvl="1"/>
            <a:r>
              <a:rPr lang="en-US" sz="1200" dirty="0">
                <a:solidFill>
                  <a:schemeClr val="tx1"/>
                </a:solidFill>
                <a:latin typeface="Manrope" panose="020B0604020202020204" charset="0"/>
              </a:rPr>
              <a:t>What makes OCDOT different from other OCD apps is the significant price difference along with the ability to receive accurate statistics and updates on compulsive habits. No other OCD app can detect when and how often a habit is being done without direct user input.</a:t>
            </a:r>
          </a:p>
        </p:txBody>
      </p:sp>
    </p:spTree>
  </p:cSld>
  <p:clrMapOvr>
    <a:masterClrMapping/>
  </p:clrMapOvr>
</p:sld>
</file>

<file path=ppt/theme/theme1.xml><?xml version="1.0" encoding="utf-8"?>
<a:theme xmlns:a="http://schemas.openxmlformats.org/drawingml/2006/main" name="Elegant &amp; Minimalist Subtle Pastel Waves Portfolio by Slidesgo">
  <a:themeElements>
    <a:clrScheme name="Simple Light">
      <a:dk1>
        <a:srgbClr val="78564C"/>
      </a:dk1>
      <a:lt1>
        <a:srgbClr val="DEC3BB"/>
      </a:lt1>
      <a:dk2>
        <a:srgbClr val="F3D0C5"/>
      </a:dk2>
      <a:lt2>
        <a:srgbClr val="F4EBE9"/>
      </a:lt2>
      <a:accent1>
        <a:srgbClr val="57705C"/>
      </a:accent1>
      <a:accent2>
        <a:srgbClr val="91A997"/>
      </a:accent2>
      <a:accent3>
        <a:srgbClr val="E2D8CE"/>
      </a:accent3>
      <a:accent4>
        <a:srgbClr val="EFF4F0"/>
      </a:accent4>
      <a:accent5>
        <a:srgbClr val="FFFFFF"/>
      </a:accent5>
      <a:accent6>
        <a:srgbClr val="FFFFFF"/>
      </a:accent6>
      <a:hlink>
        <a:srgbClr val="5770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428</Words>
  <Application>Microsoft Office PowerPoint</Application>
  <PresentationFormat>On-screen Show (16:9)</PresentationFormat>
  <Paragraphs>69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Kulim Park</vt:lpstr>
      <vt:lpstr>Manrope</vt:lpstr>
      <vt:lpstr>Poppins</vt:lpstr>
      <vt:lpstr>Elegant &amp; Minimalist Subtle Pastel Waves Portfolio by Slidesgo</vt:lpstr>
      <vt:lpstr>PowerPoint Presentation</vt:lpstr>
      <vt:lpstr>Brainstorming and Thought Process</vt:lpstr>
      <vt:lpstr>What is OCD?</vt:lpstr>
      <vt:lpstr>OCDOTs Purpose</vt:lpstr>
      <vt:lpstr>App Features</vt:lpstr>
      <vt:lpstr>What Was Used</vt:lpstr>
      <vt:lpstr>Revenue &amp; Originality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morgangw14@yahoo.com</cp:lastModifiedBy>
  <cp:revision>50</cp:revision>
  <dcterms:modified xsi:type="dcterms:W3CDTF">2023-02-05T02:52:57Z</dcterms:modified>
</cp:coreProperties>
</file>