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362" r:id="rId5"/>
    <p:sldId id="272" r:id="rId6"/>
    <p:sldId id="274" r:id="rId7"/>
    <p:sldId id="273" r:id="rId8"/>
    <p:sldId id="271" r:id="rId9"/>
    <p:sldId id="276" r:id="rId10"/>
    <p:sldId id="277" r:id="rId11"/>
    <p:sldId id="278" r:id="rId12"/>
    <p:sldId id="364" r:id="rId13"/>
    <p:sldId id="369" r:id="rId14"/>
    <p:sldId id="368" r:id="rId15"/>
    <p:sldId id="366" r:id="rId16"/>
    <p:sldId id="344" r:id="rId17"/>
    <p:sldId id="343" r:id="rId18"/>
  </p:sldIdLst>
  <p:sldSz cx="9144000" cy="5145088"/>
  <p:notesSz cx="6858000" cy="9144000"/>
  <p:defaultTextStyle>
    <a:defPPr>
      <a:defRPr lang="nb-NO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CBCA"/>
    <a:srgbClr val="76777B"/>
    <a:srgbClr val="C7C1B8"/>
    <a:srgbClr val="F5F3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4A66A46-167B-4339-90B8-741E5AEC5DF0}" v="37" dt="2019-09-17T19:12:55.58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ddels stil 2 - aks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ddels sti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8598" autoAdjust="0"/>
  </p:normalViewPr>
  <p:slideViewPr>
    <p:cSldViewPr snapToGrid="0">
      <p:cViewPr varScale="1">
        <p:scale>
          <a:sx n="79" d="100"/>
          <a:sy n="79" d="100"/>
        </p:scale>
        <p:origin x="132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as Drolsum Haraldsrud" userId="acec7d9d-f2e9-46ed-b591-c74056642f7d" providerId="ADAL" clId="{AD327F4A-9614-4B32-A16D-B4A61EA44945}"/>
  </pc:docChgLst>
  <pc:docChgLst>
    <pc:chgData name="Andreas Drolsum Haraldsrud" userId="acec7d9d-f2e9-46ed-b591-c74056642f7d" providerId="ADAL" clId="{87CB5658-3DD4-4BE4-B5CA-8FBE6A63BE3C}"/>
    <pc:docChg chg="undo custSel delSld modSld sldOrd">
      <pc:chgData name="Andreas Drolsum Haraldsrud" userId="acec7d9d-f2e9-46ed-b591-c74056642f7d" providerId="ADAL" clId="{87CB5658-3DD4-4BE4-B5CA-8FBE6A63BE3C}" dt="2019-06-25T16:34:16.268" v="741" actId="20577"/>
      <pc:docMkLst>
        <pc:docMk/>
      </pc:docMkLst>
      <pc:sldChg chg="modSp modNotesTx">
        <pc:chgData name="Andreas Drolsum Haraldsrud" userId="acec7d9d-f2e9-46ed-b591-c74056642f7d" providerId="ADAL" clId="{87CB5658-3DD4-4BE4-B5CA-8FBE6A63BE3C}" dt="2019-06-24T08:44:51.536" v="322" actId="20577"/>
        <pc:sldMkLst>
          <pc:docMk/>
          <pc:sldMk cId="1720561584" sldId="271"/>
        </pc:sldMkLst>
        <pc:spChg chg="mod">
          <ac:chgData name="Andreas Drolsum Haraldsrud" userId="acec7d9d-f2e9-46ed-b591-c74056642f7d" providerId="ADAL" clId="{87CB5658-3DD4-4BE4-B5CA-8FBE6A63BE3C}" dt="2019-06-24T08:44:23.872" v="258" actId="20577"/>
          <ac:spMkLst>
            <pc:docMk/>
            <pc:sldMk cId="1720561584" sldId="271"/>
            <ac:spMk id="3" creationId="{184685B6-1100-984F-BF00-A8B4FA795CFC}"/>
          </ac:spMkLst>
        </pc:spChg>
      </pc:sldChg>
      <pc:sldChg chg="modNotesTx">
        <pc:chgData name="Andreas Drolsum Haraldsrud" userId="acec7d9d-f2e9-46ed-b591-c74056642f7d" providerId="ADAL" clId="{87CB5658-3DD4-4BE4-B5CA-8FBE6A63BE3C}" dt="2019-06-24T08:42:15.014" v="198" actId="20577"/>
        <pc:sldMkLst>
          <pc:docMk/>
          <pc:sldMk cId="3668039695" sldId="337"/>
        </pc:sldMkLst>
      </pc:sldChg>
      <pc:sldChg chg="modNotesTx">
        <pc:chgData name="Andreas Drolsum Haraldsrud" userId="acec7d9d-f2e9-46ed-b591-c74056642f7d" providerId="ADAL" clId="{87CB5658-3DD4-4BE4-B5CA-8FBE6A63BE3C}" dt="2019-06-24T08:52:22.239" v="336" actId="20577"/>
        <pc:sldMkLst>
          <pc:docMk/>
          <pc:sldMk cId="3945886788" sldId="342"/>
        </pc:sldMkLst>
      </pc:sldChg>
      <pc:sldChg chg="ord">
        <pc:chgData name="Andreas Drolsum Haraldsrud" userId="acec7d9d-f2e9-46ed-b591-c74056642f7d" providerId="ADAL" clId="{87CB5658-3DD4-4BE4-B5CA-8FBE6A63BE3C}" dt="2019-06-24T08:52:35.805" v="337"/>
        <pc:sldMkLst>
          <pc:docMk/>
          <pc:sldMk cId="2091302204" sldId="343"/>
        </pc:sldMkLst>
      </pc:sldChg>
      <pc:sldChg chg="addSp delSp modSp modNotesTx">
        <pc:chgData name="Andreas Drolsum Haraldsrud" userId="acec7d9d-f2e9-46ed-b591-c74056642f7d" providerId="ADAL" clId="{87CB5658-3DD4-4BE4-B5CA-8FBE6A63BE3C}" dt="2019-06-25T12:47:02.982" v="704" actId="478"/>
        <pc:sldMkLst>
          <pc:docMk/>
          <pc:sldMk cId="462344989" sldId="349"/>
        </pc:sldMkLst>
        <pc:spChg chg="mod">
          <ac:chgData name="Andreas Drolsum Haraldsrud" userId="acec7d9d-f2e9-46ed-b591-c74056642f7d" providerId="ADAL" clId="{87CB5658-3DD4-4BE4-B5CA-8FBE6A63BE3C}" dt="2019-06-24T09:01:36.870" v="634" actId="20577"/>
          <ac:spMkLst>
            <pc:docMk/>
            <pc:sldMk cId="462344989" sldId="349"/>
            <ac:spMk id="3" creationId="{DB0BFCDD-3558-4610-8EAA-B8B405551C61}"/>
          </ac:spMkLst>
        </pc:spChg>
        <pc:picChg chg="add del">
          <ac:chgData name="Andreas Drolsum Haraldsrud" userId="acec7d9d-f2e9-46ed-b591-c74056642f7d" providerId="ADAL" clId="{87CB5658-3DD4-4BE4-B5CA-8FBE6A63BE3C}" dt="2019-06-25T12:47:02.982" v="704" actId="478"/>
          <ac:picMkLst>
            <pc:docMk/>
            <pc:sldMk cId="462344989" sldId="349"/>
            <ac:picMk id="4" creationId="{D923A265-DEA0-4C39-B556-421E19FE80E1}"/>
          </ac:picMkLst>
        </pc:picChg>
        <pc:picChg chg="add del">
          <ac:chgData name="Andreas Drolsum Haraldsrud" userId="acec7d9d-f2e9-46ed-b591-c74056642f7d" providerId="ADAL" clId="{87CB5658-3DD4-4BE4-B5CA-8FBE6A63BE3C}" dt="2019-06-25T12:47:02.678" v="703"/>
          <ac:picMkLst>
            <pc:docMk/>
            <pc:sldMk cId="462344989" sldId="349"/>
            <ac:picMk id="5" creationId="{BE1A7F80-98EC-422D-805B-C159743AA56C}"/>
          </ac:picMkLst>
        </pc:picChg>
      </pc:sldChg>
      <pc:sldChg chg="addSp delSp modSp modNotesTx">
        <pc:chgData name="Andreas Drolsum Haraldsrud" userId="acec7d9d-f2e9-46ed-b591-c74056642f7d" providerId="ADAL" clId="{87CB5658-3DD4-4BE4-B5CA-8FBE6A63BE3C}" dt="2019-06-25T12:49:08.610" v="721" actId="732"/>
        <pc:sldMkLst>
          <pc:docMk/>
          <pc:sldMk cId="228271911" sldId="350"/>
        </pc:sldMkLst>
        <pc:spChg chg="mod">
          <ac:chgData name="Andreas Drolsum Haraldsrud" userId="acec7d9d-f2e9-46ed-b591-c74056642f7d" providerId="ADAL" clId="{87CB5658-3DD4-4BE4-B5CA-8FBE6A63BE3C}" dt="2019-06-25T12:48:15.366" v="717" actId="207"/>
          <ac:spMkLst>
            <pc:docMk/>
            <pc:sldMk cId="228271911" sldId="350"/>
            <ac:spMk id="2" creationId="{4DE1980B-C0F3-4FC2-97D4-A129802792D6}"/>
          </ac:spMkLst>
        </pc:spChg>
        <pc:spChg chg="mod">
          <ac:chgData name="Andreas Drolsum Haraldsrud" userId="acec7d9d-f2e9-46ed-b591-c74056642f7d" providerId="ADAL" clId="{87CB5658-3DD4-4BE4-B5CA-8FBE6A63BE3C}" dt="2019-06-25T12:47:20.581" v="712" actId="20577"/>
          <ac:spMkLst>
            <pc:docMk/>
            <pc:sldMk cId="228271911" sldId="350"/>
            <ac:spMk id="3" creationId="{340D77C2-DA71-4937-922B-C2881E62BB5E}"/>
          </ac:spMkLst>
        </pc:spChg>
        <pc:picChg chg="del">
          <ac:chgData name="Andreas Drolsum Haraldsrud" userId="acec7d9d-f2e9-46ed-b591-c74056642f7d" providerId="ADAL" clId="{87CB5658-3DD4-4BE4-B5CA-8FBE6A63BE3C}" dt="2019-06-25T12:47:05.306" v="705" actId="478"/>
          <ac:picMkLst>
            <pc:docMk/>
            <pc:sldMk cId="228271911" sldId="350"/>
            <ac:picMk id="4" creationId="{85025F19-42F6-4A5F-BB87-DF0F0A165B59}"/>
          </ac:picMkLst>
        </pc:picChg>
        <pc:picChg chg="add mod">
          <ac:chgData name="Andreas Drolsum Haraldsrud" userId="acec7d9d-f2e9-46ed-b591-c74056642f7d" providerId="ADAL" clId="{87CB5658-3DD4-4BE4-B5CA-8FBE6A63BE3C}" dt="2019-06-25T12:48:08.440" v="716" actId="1076"/>
          <ac:picMkLst>
            <pc:docMk/>
            <pc:sldMk cId="228271911" sldId="350"/>
            <ac:picMk id="5" creationId="{8FD7E5FB-CCD4-4DC7-A33A-50E7D3D3434C}"/>
          </ac:picMkLst>
        </pc:picChg>
        <pc:picChg chg="mod">
          <ac:chgData name="Andreas Drolsum Haraldsrud" userId="acec7d9d-f2e9-46ed-b591-c74056642f7d" providerId="ADAL" clId="{87CB5658-3DD4-4BE4-B5CA-8FBE6A63BE3C}" dt="2019-06-25T12:47:29.125" v="715" actId="1076"/>
          <ac:picMkLst>
            <pc:docMk/>
            <pc:sldMk cId="228271911" sldId="350"/>
            <ac:picMk id="6" creationId="{7C813E55-69B7-4435-9F8B-934CFAB628D0}"/>
          </ac:picMkLst>
        </pc:picChg>
        <pc:picChg chg="add mod modCrop">
          <ac:chgData name="Andreas Drolsum Haraldsrud" userId="acec7d9d-f2e9-46ed-b591-c74056642f7d" providerId="ADAL" clId="{87CB5658-3DD4-4BE4-B5CA-8FBE6A63BE3C}" dt="2019-06-25T12:49:08.610" v="721" actId="732"/>
          <ac:picMkLst>
            <pc:docMk/>
            <pc:sldMk cId="228271911" sldId="350"/>
            <ac:picMk id="7" creationId="{83D502AD-C8F5-4B5A-B05B-625F292D8673}"/>
          </ac:picMkLst>
        </pc:picChg>
      </pc:sldChg>
      <pc:sldChg chg="modSp modNotesTx">
        <pc:chgData name="Andreas Drolsum Haraldsrud" userId="acec7d9d-f2e9-46ed-b591-c74056642f7d" providerId="ADAL" clId="{87CB5658-3DD4-4BE4-B5CA-8FBE6A63BE3C}" dt="2019-06-25T12:49:23.741" v="735" actId="20577"/>
        <pc:sldMkLst>
          <pc:docMk/>
          <pc:sldMk cId="2222676614" sldId="351"/>
        </pc:sldMkLst>
        <pc:spChg chg="mod">
          <ac:chgData name="Andreas Drolsum Haraldsrud" userId="acec7d9d-f2e9-46ed-b591-c74056642f7d" providerId="ADAL" clId="{87CB5658-3DD4-4BE4-B5CA-8FBE6A63BE3C}" dt="2019-06-24T09:05:38.076" v="698" actId="20577"/>
          <ac:spMkLst>
            <pc:docMk/>
            <pc:sldMk cId="2222676614" sldId="351"/>
            <ac:spMk id="3" creationId="{E480D688-03A0-4A34-81E9-4CD6C42C49C9}"/>
          </ac:spMkLst>
        </pc:spChg>
        <pc:picChg chg="mod">
          <ac:chgData name="Andreas Drolsum Haraldsrud" userId="acec7d9d-f2e9-46ed-b591-c74056642f7d" providerId="ADAL" clId="{87CB5658-3DD4-4BE4-B5CA-8FBE6A63BE3C}" dt="2019-06-24T09:05:45.469" v="700" actId="14100"/>
          <ac:picMkLst>
            <pc:docMk/>
            <pc:sldMk cId="2222676614" sldId="351"/>
            <ac:picMk id="4" creationId="{5C6D98BA-D984-42B6-988D-BF1BB4D928AC}"/>
          </ac:picMkLst>
        </pc:picChg>
      </pc:sldChg>
      <pc:sldChg chg="modSp">
        <pc:chgData name="Andreas Drolsum Haraldsrud" userId="acec7d9d-f2e9-46ed-b591-c74056642f7d" providerId="ADAL" clId="{87CB5658-3DD4-4BE4-B5CA-8FBE6A63BE3C}" dt="2019-06-25T16:34:16.268" v="741" actId="20577"/>
        <pc:sldMkLst>
          <pc:docMk/>
          <pc:sldMk cId="1533312233" sldId="362"/>
        </pc:sldMkLst>
        <pc:spChg chg="mod">
          <ac:chgData name="Andreas Drolsum Haraldsrud" userId="acec7d9d-f2e9-46ed-b591-c74056642f7d" providerId="ADAL" clId="{87CB5658-3DD4-4BE4-B5CA-8FBE6A63BE3C}" dt="2019-06-25T16:34:16.268" v="741" actId="20577"/>
          <ac:spMkLst>
            <pc:docMk/>
            <pc:sldMk cId="1533312233" sldId="362"/>
            <ac:spMk id="4" creationId="{92A01D6C-3F6B-0C41-8138-C580152E5E4F}"/>
          </ac:spMkLst>
        </pc:spChg>
      </pc:sldChg>
      <pc:sldChg chg="ord modNotesTx">
        <pc:chgData name="Andreas Drolsum Haraldsrud" userId="acec7d9d-f2e9-46ed-b591-c74056642f7d" providerId="ADAL" clId="{87CB5658-3DD4-4BE4-B5CA-8FBE6A63BE3C}" dt="2019-06-24T08:43:16.423" v="218" actId="20577"/>
        <pc:sldMkLst>
          <pc:docMk/>
          <pc:sldMk cId="3986043314" sldId="363"/>
        </pc:sldMkLst>
      </pc:sldChg>
    </pc:docChg>
  </pc:docChgLst>
  <pc:docChgLst>
    <pc:chgData name="Andreas Drolsum Haraldsrud" userId="a321594c-2ddb-4e67-9f54-8982ebf5f6fc" providerId="ADAL" clId="{268A8F5D-64EA-425E-BE03-A93E55A1FBC7}"/>
  </pc:docChgLst>
  <pc:docChgLst>
    <pc:chgData name="Andreas Drolsum Haraldsrud" userId="acec7d9d-f2e9-46ed-b591-c74056642f7d" providerId="ADAL" clId="{02C22934-00F4-48FB-AA8B-C618CC4159A3}"/>
  </pc:docChgLst>
  <pc:docChgLst>
    <pc:chgData name="Andreas Drolsum Haraldsrud" userId="acec7d9d-f2e9-46ed-b591-c74056642f7d" providerId="ADAL" clId="{E4A66A46-167B-4339-90B8-741E5AEC5DF0}"/>
    <pc:docChg chg="undo custSel addSld delSld modSld">
      <pc:chgData name="Andreas Drolsum Haraldsrud" userId="acec7d9d-f2e9-46ed-b591-c74056642f7d" providerId="ADAL" clId="{E4A66A46-167B-4339-90B8-741E5AEC5DF0}" dt="2019-09-17T19:13:03.896" v="256" actId="2696"/>
      <pc:docMkLst>
        <pc:docMk/>
      </pc:docMkLst>
      <pc:sldChg chg="del">
        <pc:chgData name="Andreas Drolsum Haraldsrud" userId="acec7d9d-f2e9-46ed-b591-c74056642f7d" providerId="ADAL" clId="{E4A66A46-167B-4339-90B8-741E5AEC5DF0}" dt="2019-09-17T18:59:50.746" v="153" actId="2696"/>
        <pc:sldMkLst>
          <pc:docMk/>
          <pc:sldMk cId="2326856652" sldId="269"/>
        </pc:sldMkLst>
      </pc:sldChg>
      <pc:sldChg chg="addSp delSp modSp del">
        <pc:chgData name="Andreas Drolsum Haraldsrud" userId="acec7d9d-f2e9-46ed-b591-c74056642f7d" providerId="ADAL" clId="{E4A66A46-167B-4339-90B8-741E5AEC5DF0}" dt="2019-09-17T19:12:52.044" v="254" actId="2696"/>
        <pc:sldMkLst>
          <pc:docMk/>
          <pc:sldMk cId="1720561584" sldId="271"/>
        </pc:sldMkLst>
        <pc:spChg chg="mod">
          <ac:chgData name="Andreas Drolsum Haraldsrud" userId="acec7d9d-f2e9-46ed-b591-c74056642f7d" providerId="ADAL" clId="{E4A66A46-167B-4339-90B8-741E5AEC5DF0}" dt="2019-09-17T19:00:41.265" v="173"/>
          <ac:spMkLst>
            <pc:docMk/>
            <pc:sldMk cId="1720561584" sldId="271"/>
            <ac:spMk id="3" creationId="{184685B6-1100-984F-BF00-A8B4FA795CFC}"/>
          </ac:spMkLst>
        </pc:spChg>
        <pc:spChg chg="add del">
          <ac:chgData name="Andreas Drolsum Haraldsrud" userId="acec7d9d-f2e9-46ed-b591-c74056642f7d" providerId="ADAL" clId="{E4A66A46-167B-4339-90B8-741E5AEC5DF0}" dt="2019-09-17T19:00:29.398" v="169"/>
          <ac:spMkLst>
            <pc:docMk/>
            <pc:sldMk cId="1720561584" sldId="271"/>
            <ac:spMk id="4" creationId="{BD984029-D48B-41BF-A3B4-9B417F2C6A28}"/>
          </ac:spMkLst>
        </pc:spChg>
        <pc:spChg chg="add del">
          <ac:chgData name="Andreas Drolsum Haraldsrud" userId="acec7d9d-f2e9-46ed-b591-c74056642f7d" providerId="ADAL" clId="{E4A66A46-167B-4339-90B8-741E5AEC5DF0}" dt="2019-09-17T19:00:29.398" v="169"/>
          <ac:spMkLst>
            <pc:docMk/>
            <pc:sldMk cId="1720561584" sldId="271"/>
            <ac:spMk id="5" creationId="{AA9A7A0C-BA78-4239-84CB-0D8985EC5E35}"/>
          </ac:spMkLst>
        </pc:spChg>
        <pc:spChg chg="add del">
          <ac:chgData name="Andreas Drolsum Haraldsrud" userId="acec7d9d-f2e9-46ed-b591-c74056642f7d" providerId="ADAL" clId="{E4A66A46-167B-4339-90B8-741E5AEC5DF0}" dt="2019-09-17T19:00:29.398" v="169"/>
          <ac:spMkLst>
            <pc:docMk/>
            <pc:sldMk cId="1720561584" sldId="271"/>
            <ac:spMk id="6" creationId="{B68D77C5-179A-499F-852D-AE369FA942FC}"/>
          </ac:spMkLst>
        </pc:spChg>
        <pc:spChg chg="add del">
          <ac:chgData name="Andreas Drolsum Haraldsrud" userId="acec7d9d-f2e9-46ed-b591-c74056642f7d" providerId="ADAL" clId="{E4A66A46-167B-4339-90B8-741E5AEC5DF0}" dt="2019-09-17T19:00:31.873" v="172"/>
          <ac:spMkLst>
            <pc:docMk/>
            <pc:sldMk cId="1720561584" sldId="271"/>
            <ac:spMk id="7" creationId="{9DF4141A-1B60-4BDC-9ED6-ACE1FF1A839C}"/>
          </ac:spMkLst>
        </pc:spChg>
        <pc:spChg chg="add del">
          <ac:chgData name="Andreas Drolsum Haraldsrud" userId="acec7d9d-f2e9-46ed-b591-c74056642f7d" providerId="ADAL" clId="{E4A66A46-167B-4339-90B8-741E5AEC5DF0}" dt="2019-09-17T19:00:31.873" v="172"/>
          <ac:spMkLst>
            <pc:docMk/>
            <pc:sldMk cId="1720561584" sldId="271"/>
            <ac:spMk id="8" creationId="{5F489B22-021E-4E7B-8C6C-78C12CD9C2E7}"/>
          </ac:spMkLst>
        </pc:spChg>
        <pc:spChg chg="add del">
          <ac:chgData name="Andreas Drolsum Haraldsrud" userId="acec7d9d-f2e9-46ed-b591-c74056642f7d" providerId="ADAL" clId="{E4A66A46-167B-4339-90B8-741E5AEC5DF0}" dt="2019-09-17T19:00:31.873" v="172"/>
          <ac:spMkLst>
            <pc:docMk/>
            <pc:sldMk cId="1720561584" sldId="271"/>
            <ac:spMk id="9" creationId="{31B083DD-0503-42F2-8D4C-0E08FDD85B50}"/>
          </ac:spMkLst>
        </pc:spChg>
        <pc:picChg chg="add del">
          <ac:chgData name="Andreas Drolsum Haraldsrud" userId="acec7d9d-f2e9-46ed-b591-c74056642f7d" providerId="ADAL" clId="{E4A66A46-167B-4339-90B8-741E5AEC5DF0}" dt="2019-09-17T19:00:29.398" v="169"/>
          <ac:picMkLst>
            <pc:docMk/>
            <pc:sldMk cId="1720561584" sldId="271"/>
            <ac:picMk id="1025" creationId="{D537195D-9667-4337-B5D1-8AA74EFEC018}"/>
          </ac:picMkLst>
        </pc:picChg>
        <pc:picChg chg="add del">
          <ac:chgData name="Andreas Drolsum Haraldsrud" userId="acec7d9d-f2e9-46ed-b591-c74056642f7d" providerId="ADAL" clId="{E4A66A46-167B-4339-90B8-741E5AEC5DF0}" dt="2019-09-17T19:00:29.398" v="169"/>
          <ac:picMkLst>
            <pc:docMk/>
            <pc:sldMk cId="1720561584" sldId="271"/>
            <ac:picMk id="1026" creationId="{795B4EA7-5950-4052-8530-9803F37C6624}"/>
          </ac:picMkLst>
        </pc:picChg>
        <pc:picChg chg="add del">
          <ac:chgData name="Andreas Drolsum Haraldsrud" userId="acec7d9d-f2e9-46ed-b591-c74056642f7d" providerId="ADAL" clId="{E4A66A46-167B-4339-90B8-741E5AEC5DF0}" dt="2019-09-17T19:00:31.873" v="172"/>
          <ac:picMkLst>
            <pc:docMk/>
            <pc:sldMk cId="1720561584" sldId="271"/>
            <ac:picMk id="1030" creationId="{4D197975-9C53-4B42-9C17-1523165F92CD}"/>
          </ac:picMkLst>
        </pc:picChg>
        <pc:picChg chg="add del">
          <ac:chgData name="Andreas Drolsum Haraldsrud" userId="acec7d9d-f2e9-46ed-b591-c74056642f7d" providerId="ADAL" clId="{E4A66A46-167B-4339-90B8-741E5AEC5DF0}" dt="2019-09-17T19:00:31.873" v="172"/>
          <ac:picMkLst>
            <pc:docMk/>
            <pc:sldMk cId="1720561584" sldId="271"/>
            <ac:picMk id="1031" creationId="{8EB706C2-F4D5-4F96-82F9-FDB8BEB11394}"/>
          </ac:picMkLst>
        </pc:picChg>
      </pc:sldChg>
      <pc:sldChg chg="add">
        <pc:chgData name="Andreas Drolsum Haraldsrud" userId="acec7d9d-f2e9-46ed-b591-c74056642f7d" providerId="ADAL" clId="{E4A66A46-167B-4339-90B8-741E5AEC5DF0}" dt="2019-09-17T19:12:55.581" v="255"/>
        <pc:sldMkLst>
          <pc:docMk/>
          <pc:sldMk cId="3724494767" sldId="271"/>
        </pc:sldMkLst>
      </pc:sldChg>
      <pc:sldChg chg="add">
        <pc:chgData name="Andreas Drolsum Haraldsrud" userId="acec7d9d-f2e9-46ed-b591-c74056642f7d" providerId="ADAL" clId="{E4A66A46-167B-4339-90B8-741E5AEC5DF0}" dt="2019-09-17T18:53:58.373" v="14"/>
        <pc:sldMkLst>
          <pc:docMk/>
          <pc:sldMk cId="1045784922" sldId="272"/>
        </pc:sldMkLst>
      </pc:sldChg>
      <pc:sldChg chg="addSp delSp modSp add">
        <pc:chgData name="Andreas Drolsum Haraldsrud" userId="acec7d9d-f2e9-46ed-b591-c74056642f7d" providerId="ADAL" clId="{E4A66A46-167B-4339-90B8-741E5AEC5DF0}" dt="2019-09-17T19:11:57.714" v="249" actId="14100"/>
        <pc:sldMkLst>
          <pc:docMk/>
          <pc:sldMk cId="782537809" sldId="273"/>
        </pc:sldMkLst>
        <pc:spChg chg="mod">
          <ac:chgData name="Andreas Drolsum Haraldsrud" userId="acec7d9d-f2e9-46ed-b591-c74056642f7d" providerId="ADAL" clId="{E4A66A46-167B-4339-90B8-741E5AEC5DF0}" dt="2019-09-17T18:54:52.116" v="23" actId="20577"/>
          <ac:spMkLst>
            <pc:docMk/>
            <pc:sldMk cId="782537809" sldId="273"/>
            <ac:spMk id="2" creationId="{0B9F538C-D50A-4810-A579-232E1C417095}"/>
          </ac:spMkLst>
        </pc:spChg>
        <pc:spChg chg="mod">
          <ac:chgData name="Andreas Drolsum Haraldsrud" userId="acec7d9d-f2e9-46ed-b591-c74056642f7d" providerId="ADAL" clId="{E4A66A46-167B-4339-90B8-741E5AEC5DF0}" dt="2019-09-17T19:11:20.213" v="244" actId="403"/>
          <ac:spMkLst>
            <pc:docMk/>
            <pc:sldMk cId="782537809" sldId="273"/>
            <ac:spMk id="3" creationId="{387E1A54-0FCA-42AD-99D9-8E5A24714623}"/>
          </ac:spMkLst>
        </pc:spChg>
        <pc:picChg chg="add mod">
          <ac:chgData name="Andreas Drolsum Haraldsrud" userId="acec7d9d-f2e9-46ed-b591-c74056642f7d" providerId="ADAL" clId="{E4A66A46-167B-4339-90B8-741E5AEC5DF0}" dt="2019-09-17T19:11:15.463" v="243" actId="1076"/>
          <ac:picMkLst>
            <pc:docMk/>
            <pc:sldMk cId="782537809" sldId="273"/>
            <ac:picMk id="4" creationId="{E2EB1FB0-66A4-4A0B-92BB-41CAD491B696}"/>
          </ac:picMkLst>
        </pc:picChg>
        <pc:picChg chg="add mod">
          <ac:chgData name="Andreas Drolsum Haraldsrud" userId="acec7d9d-f2e9-46ed-b591-c74056642f7d" providerId="ADAL" clId="{E4A66A46-167B-4339-90B8-741E5AEC5DF0}" dt="2019-09-17T19:11:57.714" v="249" actId="14100"/>
          <ac:picMkLst>
            <pc:docMk/>
            <pc:sldMk cId="782537809" sldId="273"/>
            <ac:picMk id="5" creationId="{D9D0B6F5-7436-4F06-915C-E219E9817979}"/>
          </ac:picMkLst>
        </pc:picChg>
        <pc:picChg chg="del">
          <ac:chgData name="Andreas Drolsum Haraldsrud" userId="acec7d9d-f2e9-46ed-b591-c74056642f7d" providerId="ADAL" clId="{E4A66A46-167B-4339-90B8-741E5AEC5DF0}" dt="2019-09-17T19:11:06.517" v="239" actId="478"/>
          <ac:picMkLst>
            <pc:docMk/>
            <pc:sldMk cId="782537809" sldId="273"/>
            <ac:picMk id="10" creationId="{7F387D4C-0806-48D1-957E-DBF86198881C}"/>
          </ac:picMkLst>
        </pc:picChg>
        <pc:picChg chg="del">
          <ac:chgData name="Andreas Drolsum Haraldsrud" userId="acec7d9d-f2e9-46ed-b591-c74056642f7d" providerId="ADAL" clId="{E4A66A46-167B-4339-90B8-741E5AEC5DF0}" dt="2019-09-17T19:11:52.468" v="245" actId="478"/>
          <ac:picMkLst>
            <pc:docMk/>
            <pc:sldMk cId="782537809" sldId="273"/>
            <ac:picMk id="11" creationId="{E648EC09-A890-439D-B3DF-ED93936EE7E2}"/>
          </ac:picMkLst>
        </pc:picChg>
      </pc:sldChg>
      <pc:sldChg chg="modSp add modAnim">
        <pc:chgData name="Andreas Drolsum Haraldsrud" userId="acec7d9d-f2e9-46ed-b591-c74056642f7d" providerId="ADAL" clId="{E4A66A46-167B-4339-90B8-741E5AEC5DF0}" dt="2019-09-17T18:54:35.266" v="21"/>
        <pc:sldMkLst>
          <pc:docMk/>
          <pc:sldMk cId="3962272150" sldId="274"/>
        </pc:sldMkLst>
        <pc:spChg chg="mod">
          <ac:chgData name="Andreas Drolsum Haraldsrud" userId="acec7d9d-f2e9-46ed-b591-c74056642f7d" providerId="ADAL" clId="{E4A66A46-167B-4339-90B8-741E5AEC5DF0}" dt="2019-09-17T18:54:30.231" v="20" actId="20577"/>
          <ac:spMkLst>
            <pc:docMk/>
            <pc:sldMk cId="3962272150" sldId="274"/>
            <ac:spMk id="3" creationId="{7ADF0E55-B740-421F-9D35-B9BE13AD73A1}"/>
          </ac:spMkLst>
        </pc:spChg>
      </pc:sldChg>
      <pc:sldChg chg="modSp add del">
        <pc:chgData name="Andreas Drolsum Haraldsrud" userId="acec7d9d-f2e9-46ed-b591-c74056642f7d" providerId="ADAL" clId="{E4A66A46-167B-4339-90B8-741E5AEC5DF0}" dt="2019-09-17T19:13:03.896" v="256" actId="2696"/>
        <pc:sldMkLst>
          <pc:docMk/>
          <pc:sldMk cId="3866236923" sldId="275"/>
        </pc:sldMkLst>
        <pc:spChg chg="mod">
          <ac:chgData name="Andreas Drolsum Haraldsrud" userId="acec7d9d-f2e9-46ed-b591-c74056642f7d" providerId="ADAL" clId="{E4A66A46-167B-4339-90B8-741E5AEC5DF0}" dt="2019-09-17T18:55:04.338" v="26" actId="403"/>
          <ac:spMkLst>
            <pc:docMk/>
            <pc:sldMk cId="3866236923" sldId="275"/>
            <ac:spMk id="3" creationId="{8C77068C-EBF9-4513-8D24-B68D4DD8B0F6}"/>
          </ac:spMkLst>
        </pc:spChg>
      </pc:sldChg>
      <pc:sldChg chg="addSp delSp modSp add delAnim modAnim">
        <pc:chgData name="Andreas Drolsum Haraldsrud" userId="acec7d9d-f2e9-46ed-b591-c74056642f7d" providerId="ADAL" clId="{E4A66A46-167B-4339-90B8-741E5AEC5DF0}" dt="2019-09-17T19:10:29.905" v="237"/>
        <pc:sldMkLst>
          <pc:docMk/>
          <pc:sldMk cId="322918602" sldId="276"/>
        </pc:sldMkLst>
        <pc:spChg chg="mod">
          <ac:chgData name="Andreas Drolsum Haraldsrud" userId="acec7d9d-f2e9-46ed-b591-c74056642f7d" providerId="ADAL" clId="{E4A66A46-167B-4339-90B8-741E5AEC5DF0}" dt="2019-09-17T18:55:27.659" v="29" actId="20577"/>
          <ac:spMkLst>
            <pc:docMk/>
            <pc:sldMk cId="322918602" sldId="276"/>
            <ac:spMk id="2" creationId="{33C456F3-1A95-4ACB-8DE9-173C96AA23AD}"/>
          </ac:spMkLst>
        </pc:spChg>
        <pc:spChg chg="mod">
          <ac:chgData name="Andreas Drolsum Haraldsrud" userId="acec7d9d-f2e9-46ed-b591-c74056642f7d" providerId="ADAL" clId="{E4A66A46-167B-4339-90B8-741E5AEC5DF0}" dt="2019-09-17T19:10:20.509" v="236" actId="20577"/>
          <ac:spMkLst>
            <pc:docMk/>
            <pc:sldMk cId="322918602" sldId="276"/>
            <ac:spMk id="3" creationId="{E21FF8CA-B102-4508-A9E1-092C8A12DE5E}"/>
          </ac:spMkLst>
        </pc:spChg>
        <pc:graphicFrameChg chg="del">
          <ac:chgData name="Andreas Drolsum Haraldsrud" userId="acec7d9d-f2e9-46ed-b591-c74056642f7d" providerId="ADAL" clId="{E4A66A46-167B-4339-90B8-741E5AEC5DF0}" dt="2019-09-17T19:10:13.787" v="230" actId="478"/>
          <ac:graphicFrameMkLst>
            <pc:docMk/>
            <pc:sldMk cId="322918602" sldId="276"/>
            <ac:graphicFrameMk id="5" creationId="{641ECE20-D7FA-4EFC-9816-081289BAE160}"/>
          </ac:graphicFrameMkLst>
        </pc:graphicFrameChg>
        <pc:picChg chg="add mod">
          <ac:chgData name="Andreas Drolsum Haraldsrud" userId="acec7d9d-f2e9-46ed-b591-c74056642f7d" providerId="ADAL" clId="{E4A66A46-167B-4339-90B8-741E5AEC5DF0}" dt="2019-09-17T19:10:17.612" v="233" actId="1076"/>
          <ac:picMkLst>
            <pc:docMk/>
            <pc:sldMk cId="322918602" sldId="276"/>
            <ac:picMk id="4" creationId="{C8BB47D4-BFEA-4EC2-84E8-6F4D66425A0B}"/>
          </ac:picMkLst>
        </pc:picChg>
      </pc:sldChg>
      <pc:sldChg chg="modSp add">
        <pc:chgData name="Andreas Drolsum Haraldsrud" userId="acec7d9d-f2e9-46ed-b591-c74056642f7d" providerId="ADAL" clId="{E4A66A46-167B-4339-90B8-741E5AEC5DF0}" dt="2019-09-17T19:12:27.200" v="253" actId="1076"/>
        <pc:sldMkLst>
          <pc:docMk/>
          <pc:sldMk cId="4116142447" sldId="277"/>
        </pc:sldMkLst>
        <pc:spChg chg="mod">
          <ac:chgData name="Andreas Drolsum Haraldsrud" userId="acec7d9d-f2e9-46ed-b591-c74056642f7d" providerId="ADAL" clId="{E4A66A46-167B-4339-90B8-741E5AEC5DF0}" dt="2019-09-17T19:12:23.653" v="251" actId="20577"/>
          <ac:spMkLst>
            <pc:docMk/>
            <pc:sldMk cId="4116142447" sldId="277"/>
            <ac:spMk id="3" creationId="{76ADCFF7-7F9F-4A9E-BB04-A8F6E063049D}"/>
          </ac:spMkLst>
        </pc:spChg>
        <pc:picChg chg="mod">
          <ac:chgData name="Andreas Drolsum Haraldsrud" userId="acec7d9d-f2e9-46ed-b591-c74056642f7d" providerId="ADAL" clId="{E4A66A46-167B-4339-90B8-741E5AEC5DF0}" dt="2019-09-17T19:12:27.200" v="253" actId="1076"/>
          <ac:picMkLst>
            <pc:docMk/>
            <pc:sldMk cId="4116142447" sldId="277"/>
            <ac:picMk id="5" creationId="{57E5D7F6-D81C-4A9F-99F6-C9A6C6F76F28}"/>
          </ac:picMkLst>
        </pc:picChg>
      </pc:sldChg>
      <pc:sldChg chg="add">
        <pc:chgData name="Andreas Drolsum Haraldsrud" userId="acec7d9d-f2e9-46ed-b591-c74056642f7d" providerId="ADAL" clId="{E4A66A46-167B-4339-90B8-741E5AEC5DF0}" dt="2019-09-17T18:53:58.373" v="14"/>
        <pc:sldMkLst>
          <pc:docMk/>
          <pc:sldMk cId="3593705585" sldId="278"/>
        </pc:sldMkLst>
      </pc:sldChg>
      <pc:sldChg chg="add del">
        <pc:chgData name="Andreas Drolsum Haraldsrud" userId="acec7d9d-f2e9-46ed-b591-c74056642f7d" providerId="ADAL" clId="{E4A66A46-167B-4339-90B8-741E5AEC5DF0}" dt="2019-09-17T18:55:52.094" v="33" actId="2696"/>
        <pc:sldMkLst>
          <pc:docMk/>
          <pc:sldMk cId="1211844922" sldId="280"/>
        </pc:sldMkLst>
      </pc:sldChg>
      <pc:sldChg chg="del">
        <pc:chgData name="Andreas Drolsum Haraldsrud" userId="acec7d9d-f2e9-46ed-b591-c74056642f7d" providerId="ADAL" clId="{E4A66A46-167B-4339-90B8-741E5AEC5DF0}" dt="2019-09-17T19:03:21.362" v="193" actId="2696"/>
        <pc:sldMkLst>
          <pc:docMk/>
          <pc:sldMk cId="2802644794" sldId="335"/>
        </pc:sldMkLst>
      </pc:sldChg>
      <pc:sldChg chg="del">
        <pc:chgData name="Andreas Drolsum Haraldsrud" userId="acec7d9d-f2e9-46ed-b591-c74056642f7d" providerId="ADAL" clId="{E4A66A46-167B-4339-90B8-741E5AEC5DF0}" dt="2019-09-17T19:03:21.370" v="194" actId="2696"/>
        <pc:sldMkLst>
          <pc:docMk/>
          <pc:sldMk cId="3668039695" sldId="337"/>
        </pc:sldMkLst>
      </pc:sldChg>
      <pc:sldChg chg="del">
        <pc:chgData name="Andreas Drolsum Haraldsrud" userId="acec7d9d-f2e9-46ed-b591-c74056642f7d" providerId="ADAL" clId="{E4A66A46-167B-4339-90B8-741E5AEC5DF0}" dt="2019-09-17T18:58:33.411" v="74" actId="2696"/>
        <pc:sldMkLst>
          <pc:docMk/>
          <pc:sldMk cId="3945886788" sldId="342"/>
        </pc:sldMkLst>
      </pc:sldChg>
      <pc:sldChg chg="modSp">
        <pc:chgData name="Andreas Drolsum Haraldsrud" userId="acec7d9d-f2e9-46ed-b591-c74056642f7d" providerId="ADAL" clId="{E4A66A46-167B-4339-90B8-741E5AEC5DF0}" dt="2019-09-17T18:58:14.110" v="66" actId="20577"/>
        <pc:sldMkLst>
          <pc:docMk/>
          <pc:sldMk cId="2091302204" sldId="343"/>
        </pc:sldMkLst>
        <pc:spChg chg="mod">
          <ac:chgData name="Andreas Drolsum Haraldsrud" userId="acec7d9d-f2e9-46ed-b591-c74056642f7d" providerId="ADAL" clId="{E4A66A46-167B-4339-90B8-741E5AEC5DF0}" dt="2019-09-17T18:58:14.110" v="66" actId="20577"/>
          <ac:spMkLst>
            <pc:docMk/>
            <pc:sldMk cId="2091302204" sldId="343"/>
            <ac:spMk id="2" creationId="{FACA7CD2-4B85-4105-97DE-5FE77D2A83CA}"/>
          </ac:spMkLst>
        </pc:spChg>
        <pc:spChg chg="mod">
          <ac:chgData name="Andreas Drolsum Haraldsrud" userId="acec7d9d-f2e9-46ed-b591-c74056642f7d" providerId="ADAL" clId="{E4A66A46-167B-4339-90B8-741E5AEC5DF0}" dt="2019-09-17T18:58:02.956" v="36" actId="20577"/>
          <ac:spMkLst>
            <pc:docMk/>
            <pc:sldMk cId="2091302204" sldId="343"/>
            <ac:spMk id="3" creationId="{FC728C74-DC49-40B1-B89A-12C78200B9DF}"/>
          </ac:spMkLst>
        </pc:spChg>
      </pc:sldChg>
      <pc:sldChg chg="del">
        <pc:chgData name="Andreas Drolsum Haraldsrud" userId="acec7d9d-f2e9-46ed-b591-c74056642f7d" providerId="ADAL" clId="{E4A66A46-167B-4339-90B8-741E5AEC5DF0}" dt="2019-09-17T18:57:55.669" v="34" actId="2696"/>
        <pc:sldMkLst>
          <pc:docMk/>
          <pc:sldMk cId="477921906" sldId="345"/>
        </pc:sldMkLst>
      </pc:sldChg>
      <pc:sldChg chg="del">
        <pc:chgData name="Andreas Drolsum Haraldsrud" userId="acec7d9d-f2e9-46ed-b591-c74056642f7d" providerId="ADAL" clId="{E4A66A46-167B-4339-90B8-741E5AEC5DF0}" dt="2019-09-17T19:12:05.296" v="250" actId="2696"/>
        <pc:sldMkLst>
          <pc:docMk/>
          <pc:sldMk cId="373036508" sldId="346"/>
        </pc:sldMkLst>
      </pc:sldChg>
      <pc:sldChg chg="del">
        <pc:chgData name="Andreas Drolsum Haraldsrud" userId="acec7d9d-f2e9-46ed-b591-c74056642f7d" providerId="ADAL" clId="{E4A66A46-167B-4339-90B8-741E5AEC5DF0}" dt="2019-09-17T18:57:56.257" v="35" actId="2696"/>
        <pc:sldMkLst>
          <pc:docMk/>
          <pc:sldMk cId="856016804" sldId="348"/>
        </pc:sldMkLst>
      </pc:sldChg>
      <pc:sldChg chg="del">
        <pc:chgData name="Andreas Drolsum Haraldsrud" userId="acec7d9d-f2e9-46ed-b591-c74056642f7d" providerId="ADAL" clId="{E4A66A46-167B-4339-90B8-741E5AEC5DF0}" dt="2019-09-17T18:58:17.358" v="67" actId="2696"/>
        <pc:sldMkLst>
          <pc:docMk/>
          <pc:sldMk cId="462344989" sldId="349"/>
        </pc:sldMkLst>
      </pc:sldChg>
      <pc:sldChg chg="del">
        <pc:chgData name="Andreas Drolsum Haraldsrud" userId="acec7d9d-f2e9-46ed-b591-c74056642f7d" providerId="ADAL" clId="{E4A66A46-167B-4339-90B8-741E5AEC5DF0}" dt="2019-09-17T18:58:18.131" v="68" actId="2696"/>
        <pc:sldMkLst>
          <pc:docMk/>
          <pc:sldMk cId="228271911" sldId="350"/>
        </pc:sldMkLst>
      </pc:sldChg>
      <pc:sldChg chg="del">
        <pc:chgData name="Andreas Drolsum Haraldsrud" userId="acec7d9d-f2e9-46ed-b591-c74056642f7d" providerId="ADAL" clId="{E4A66A46-167B-4339-90B8-741E5AEC5DF0}" dt="2019-09-17T18:58:18.571" v="69" actId="2696"/>
        <pc:sldMkLst>
          <pc:docMk/>
          <pc:sldMk cId="2222676614" sldId="351"/>
        </pc:sldMkLst>
      </pc:sldChg>
      <pc:sldChg chg="del">
        <pc:chgData name="Andreas Drolsum Haraldsrud" userId="acec7d9d-f2e9-46ed-b591-c74056642f7d" providerId="ADAL" clId="{E4A66A46-167B-4339-90B8-741E5AEC5DF0}" dt="2019-09-17T18:58:19.455" v="70" actId="2696"/>
        <pc:sldMkLst>
          <pc:docMk/>
          <pc:sldMk cId="2006371565" sldId="356"/>
        </pc:sldMkLst>
      </pc:sldChg>
      <pc:sldChg chg="del">
        <pc:chgData name="Andreas Drolsum Haraldsrud" userId="acec7d9d-f2e9-46ed-b591-c74056642f7d" providerId="ADAL" clId="{E4A66A46-167B-4339-90B8-741E5AEC5DF0}" dt="2019-09-17T18:58:19.806" v="71" actId="2696"/>
        <pc:sldMkLst>
          <pc:docMk/>
          <pc:sldMk cId="2364859476" sldId="358"/>
        </pc:sldMkLst>
      </pc:sldChg>
      <pc:sldChg chg="del">
        <pc:chgData name="Andreas Drolsum Haraldsrud" userId="acec7d9d-f2e9-46ed-b591-c74056642f7d" providerId="ADAL" clId="{E4A66A46-167B-4339-90B8-741E5AEC5DF0}" dt="2019-09-17T18:58:20.135" v="72" actId="2696"/>
        <pc:sldMkLst>
          <pc:docMk/>
          <pc:sldMk cId="4189033093" sldId="360"/>
        </pc:sldMkLst>
      </pc:sldChg>
      <pc:sldChg chg="del">
        <pc:chgData name="Andreas Drolsum Haraldsrud" userId="acec7d9d-f2e9-46ed-b591-c74056642f7d" providerId="ADAL" clId="{E4A66A46-167B-4339-90B8-741E5AEC5DF0}" dt="2019-09-17T18:58:20.530" v="73" actId="2696"/>
        <pc:sldMkLst>
          <pc:docMk/>
          <pc:sldMk cId="763032037" sldId="361"/>
        </pc:sldMkLst>
      </pc:sldChg>
      <pc:sldChg chg="addSp delSp modSp">
        <pc:chgData name="Andreas Drolsum Haraldsrud" userId="acec7d9d-f2e9-46ed-b591-c74056642f7d" providerId="ADAL" clId="{E4A66A46-167B-4339-90B8-741E5AEC5DF0}" dt="2019-09-17T19:36:12.343" v="13" actId="20577"/>
        <pc:sldMkLst>
          <pc:docMk/>
          <pc:sldMk cId="1533312233" sldId="362"/>
        </pc:sldMkLst>
        <pc:spChg chg="mod">
          <ac:chgData name="Andreas Drolsum Haraldsrud" userId="acec7d9d-f2e9-46ed-b591-c74056642f7d" providerId="ADAL" clId="{E4A66A46-167B-4339-90B8-741E5AEC5DF0}" dt="2019-09-17T19:36:12.343" v="13" actId="20577"/>
          <ac:spMkLst>
            <pc:docMk/>
            <pc:sldMk cId="1533312233" sldId="362"/>
            <ac:spMk id="2" creationId="{7E022F64-1279-E44A-8DD9-0689456C6C10}"/>
          </ac:spMkLst>
        </pc:spChg>
        <pc:spChg chg="mod">
          <ac:chgData name="Andreas Drolsum Haraldsrud" userId="acec7d9d-f2e9-46ed-b591-c74056642f7d" providerId="ADAL" clId="{E4A66A46-167B-4339-90B8-741E5AEC5DF0}" dt="2019-09-17T19:35:51.010" v="5" actId="20577"/>
          <ac:spMkLst>
            <pc:docMk/>
            <pc:sldMk cId="1533312233" sldId="362"/>
            <ac:spMk id="4" creationId="{92A01D6C-3F6B-0C41-8138-C580152E5E4F}"/>
          </ac:spMkLst>
        </pc:spChg>
        <pc:spChg chg="del">
          <ac:chgData name="Andreas Drolsum Haraldsrud" userId="acec7d9d-f2e9-46ed-b591-c74056642f7d" providerId="ADAL" clId="{E4A66A46-167B-4339-90B8-741E5AEC5DF0}" dt="2019-09-17T19:35:54.557" v="6" actId="478"/>
          <ac:spMkLst>
            <pc:docMk/>
            <pc:sldMk cId="1533312233" sldId="362"/>
            <ac:spMk id="5" creationId="{8CAE6E86-586F-C440-9B35-75E12D5008C0}"/>
          </ac:spMkLst>
        </pc:spChg>
        <pc:spChg chg="add mod">
          <ac:chgData name="Andreas Drolsum Haraldsrud" userId="acec7d9d-f2e9-46ed-b591-c74056642f7d" providerId="ADAL" clId="{E4A66A46-167B-4339-90B8-741E5AEC5DF0}" dt="2019-09-17T19:35:54.557" v="6" actId="478"/>
          <ac:spMkLst>
            <pc:docMk/>
            <pc:sldMk cId="1533312233" sldId="362"/>
            <ac:spMk id="6" creationId="{51908F5B-0861-46F4-AC3A-A4D2E8AD4805}"/>
          </ac:spMkLst>
        </pc:spChg>
      </pc:sldChg>
      <pc:sldChg chg="del">
        <pc:chgData name="Andreas Drolsum Haraldsrud" userId="acec7d9d-f2e9-46ed-b591-c74056642f7d" providerId="ADAL" clId="{E4A66A46-167B-4339-90B8-741E5AEC5DF0}" dt="2019-09-17T19:00:05.974" v="154" actId="2696"/>
        <pc:sldMkLst>
          <pc:docMk/>
          <pc:sldMk cId="3986043314" sldId="363"/>
        </pc:sldMkLst>
      </pc:sldChg>
      <pc:sldChg chg="add">
        <pc:chgData name="Andreas Drolsum Haraldsrud" userId="acec7d9d-f2e9-46ed-b591-c74056642f7d" providerId="ADAL" clId="{E4A66A46-167B-4339-90B8-741E5AEC5DF0}" dt="2019-09-17T18:53:58.373" v="14"/>
        <pc:sldMkLst>
          <pc:docMk/>
          <pc:sldMk cId="2504103605" sldId="364"/>
        </pc:sldMkLst>
      </pc:sldChg>
      <pc:sldChg chg="add del">
        <pc:chgData name="Andreas Drolsum Haraldsrud" userId="acec7d9d-f2e9-46ed-b591-c74056642f7d" providerId="ADAL" clId="{E4A66A46-167B-4339-90B8-741E5AEC5DF0}" dt="2019-09-17T19:10:32.933" v="238" actId="2696"/>
        <pc:sldMkLst>
          <pc:docMk/>
          <pc:sldMk cId="4009325025" sldId="365"/>
        </pc:sldMkLst>
      </pc:sldChg>
      <pc:sldChg chg="addSp delSp modSp add">
        <pc:chgData name="Andreas Drolsum Haraldsrud" userId="acec7d9d-f2e9-46ed-b591-c74056642f7d" providerId="ADAL" clId="{E4A66A46-167B-4339-90B8-741E5AEC5DF0}" dt="2019-09-17T18:58:53.084" v="96" actId="20577"/>
        <pc:sldMkLst>
          <pc:docMk/>
          <pc:sldMk cId="4160559734" sldId="366"/>
        </pc:sldMkLst>
        <pc:spChg chg="mod">
          <ac:chgData name="Andreas Drolsum Haraldsrud" userId="acec7d9d-f2e9-46ed-b591-c74056642f7d" providerId="ADAL" clId="{E4A66A46-167B-4339-90B8-741E5AEC5DF0}" dt="2019-09-17T18:58:53.084" v="96" actId="20577"/>
          <ac:spMkLst>
            <pc:docMk/>
            <pc:sldMk cId="4160559734" sldId="366"/>
            <ac:spMk id="2" creationId="{96307A1F-A4FC-4DC5-AA4B-491A5F75A7FA}"/>
          </ac:spMkLst>
        </pc:spChg>
        <pc:spChg chg="mod">
          <ac:chgData name="Andreas Drolsum Haraldsrud" userId="acec7d9d-f2e9-46ed-b591-c74056642f7d" providerId="ADAL" clId="{E4A66A46-167B-4339-90B8-741E5AEC5DF0}" dt="2019-09-17T18:58:38.590" v="77"/>
          <ac:spMkLst>
            <pc:docMk/>
            <pc:sldMk cId="4160559734" sldId="366"/>
            <ac:spMk id="3" creationId="{176453C2-95EB-4E62-BAEC-764ECB4A2300}"/>
          </ac:spMkLst>
        </pc:spChg>
        <pc:spChg chg="add del">
          <ac:chgData name="Andreas Drolsum Haraldsrud" userId="acec7d9d-f2e9-46ed-b591-c74056642f7d" providerId="ADAL" clId="{E4A66A46-167B-4339-90B8-741E5AEC5DF0}" dt="2019-09-17T18:58:41.051" v="78" actId="478"/>
          <ac:spMkLst>
            <pc:docMk/>
            <pc:sldMk cId="4160559734" sldId="366"/>
            <ac:spMk id="4" creationId="{88E25513-6089-4A6D-BBCE-444EC7C4EA25}"/>
          </ac:spMkLst>
        </pc:spChg>
        <pc:picChg chg="add mod">
          <ac:chgData name="Andreas Drolsum Haraldsrud" userId="acec7d9d-f2e9-46ed-b591-c74056642f7d" providerId="ADAL" clId="{E4A66A46-167B-4339-90B8-741E5AEC5DF0}" dt="2019-09-17T18:58:49.207" v="81" actId="1076"/>
          <ac:picMkLst>
            <pc:docMk/>
            <pc:sldMk cId="4160559734" sldId="366"/>
            <ac:picMk id="5" creationId="{F09C88C5-B2D5-4462-AE57-4CE697617F19}"/>
          </ac:picMkLst>
        </pc:picChg>
      </pc:sldChg>
      <pc:sldChg chg="modSp add del">
        <pc:chgData name="Andreas Drolsum Haraldsrud" userId="acec7d9d-f2e9-46ed-b591-c74056642f7d" providerId="ADAL" clId="{E4A66A46-167B-4339-90B8-741E5AEC5DF0}" dt="2019-09-17T18:59:34.788" v="152" actId="2696"/>
        <pc:sldMkLst>
          <pc:docMk/>
          <pc:sldMk cId="965410504" sldId="367"/>
        </pc:sldMkLst>
        <pc:spChg chg="mod">
          <ac:chgData name="Andreas Drolsum Haraldsrud" userId="acec7d9d-f2e9-46ed-b591-c74056642f7d" providerId="ADAL" clId="{E4A66A46-167B-4339-90B8-741E5AEC5DF0}" dt="2019-09-17T18:59:02.929" v="110" actId="20577"/>
          <ac:spMkLst>
            <pc:docMk/>
            <pc:sldMk cId="965410504" sldId="367"/>
            <ac:spMk id="2" creationId="{8463C283-15C3-4A4F-8D01-4A44BD08BCC2}"/>
          </ac:spMkLst>
        </pc:spChg>
        <pc:spChg chg="mod">
          <ac:chgData name="Andreas Drolsum Haraldsrud" userId="acec7d9d-f2e9-46ed-b591-c74056642f7d" providerId="ADAL" clId="{E4A66A46-167B-4339-90B8-741E5AEC5DF0}" dt="2019-09-17T18:59:06.978" v="119" actId="5793"/>
          <ac:spMkLst>
            <pc:docMk/>
            <pc:sldMk cId="965410504" sldId="367"/>
            <ac:spMk id="3" creationId="{1855096D-F7CD-4C44-ADFC-9D80284DC9F3}"/>
          </ac:spMkLst>
        </pc:spChg>
      </pc:sldChg>
      <pc:sldChg chg="modSp add">
        <pc:chgData name="Andreas Drolsum Haraldsrud" userId="acec7d9d-f2e9-46ed-b591-c74056642f7d" providerId="ADAL" clId="{E4A66A46-167B-4339-90B8-741E5AEC5DF0}" dt="2019-09-17T18:59:28.690" v="151" actId="404"/>
        <pc:sldMkLst>
          <pc:docMk/>
          <pc:sldMk cId="1350531501" sldId="368"/>
        </pc:sldMkLst>
        <pc:spChg chg="mod">
          <ac:chgData name="Andreas Drolsum Haraldsrud" userId="acec7d9d-f2e9-46ed-b591-c74056642f7d" providerId="ADAL" clId="{E4A66A46-167B-4339-90B8-741E5AEC5DF0}" dt="2019-09-17T18:59:28.690" v="151" actId="404"/>
          <ac:spMkLst>
            <pc:docMk/>
            <pc:sldMk cId="1350531501" sldId="368"/>
            <ac:spMk id="3" creationId="{DE73E453-BE63-4F39-8EA0-945126B2471C}"/>
          </ac:spMkLst>
        </pc:spChg>
      </pc:sldChg>
      <pc:sldChg chg="addSp delSp modSp add">
        <pc:chgData name="Andreas Drolsum Haraldsrud" userId="acec7d9d-f2e9-46ed-b591-c74056642f7d" providerId="ADAL" clId="{E4A66A46-167B-4339-90B8-741E5AEC5DF0}" dt="2019-09-17T19:09:28.728" v="229" actId="1076"/>
        <pc:sldMkLst>
          <pc:docMk/>
          <pc:sldMk cId="3070652924" sldId="369"/>
        </pc:sldMkLst>
        <pc:spChg chg="mod">
          <ac:chgData name="Andreas Drolsum Haraldsrud" userId="acec7d9d-f2e9-46ed-b591-c74056642f7d" providerId="ADAL" clId="{E4A66A46-167B-4339-90B8-741E5AEC5DF0}" dt="2019-09-17T19:09:24.204" v="228" actId="20577"/>
          <ac:spMkLst>
            <pc:docMk/>
            <pc:sldMk cId="3070652924" sldId="369"/>
            <ac:spMk id="2" creationId="{68F10FFA-CBB5-4825-8180-C7540F28E408}"/>
          </ac:spMkLst>
        </pc:spChg>
        <pc:spChg chg="mod">
          <ac:chgData name="Andreas Drolsum Haraldsrud" userId="acec7d9d-f2e9-46ed-b591-c74056642f7d" providerId="ADAL" clId="{E4A66A46-167B-4339-90B8-741E5AEC5DF0}" dt="2019-09-17T19:09:05.122" v="210" actId="20577"/>
          <ac:spMkLst>
            <pc:docMk/>
            <pc:sldMk cId="3070652924" sldId="369"/>
            <ac:spMk id="3" creationId="{DEDCE637-840E-4A37-B6FE-5FCAB23DCFF4}"/>
          </ac:spMkLst>
        </pc:spChg>
        <pc:spChg chg="add del">
          <ac:chgData name="Andreas Drolsum Haraldsrud" userId="acec7d9d-f2e9-46ed-b591-c74056642f7d" providerId="ADAL" clId="{E4A66A46-167B-4339-90B8-741E5AEC5DF0}" dt="2019-09-17T19:00:54.725" v="176"/>
          <ac:spMkLst>
            <pc:docMk/>
            <pc:sldMk cId="3070652924" sldId="369"/>
            <ac:spMk id="4" creationId="{E83D73FA-CA3A-442A-8E29-CC61B7B924F8}"/>
          </ac:spMkLst>
        </pc:spChg>
        <pc:spChg chg="add del">
          <ac:chgData name="Andreas Drolsum Haraldsrud" userId="acec7d9d-f2e9-46ed-b591-c74056642f7d" providerId="ADAL" clId="{E4A66A46-167B-4339-90B8-741E5AEC5DF0}" dt="2019-09-17T19:00:54.725" v="176"/>
          <ac:spMkLst>
            <pc:docMk/>
            <pc:sldMk cId="3070652924" sldId="369"/>
            <ac:spMk id="5" creationId="{48B88F2C-5BF6-43E4-BC3F-1078A521CF6B}"/>
          </ac:spMkLst>
        </pc:spChg>
        <pc:spChg chg="add del">
          <ac:chgData name="Andreas Drolsum Haraldsrud" userId="acec7d9d-f2e9-46ed-b591-c74056642f7d" providerId="ADAL" clId="{E4A66A46-167B-4339-90B8-741E5AEC5DF0}" dt="2019-09-17T19:00:54.725" v="176"/>
          <ac:spMkLst>
            <pc:docMk/>
            <pc:sldMk cId="3070652924" sldId="369"/>
            <ac:spMk id="6" creationId="{6FE88896-9DBF-4FA7-A607-124183C1A6C1}"/>
          </ac:spMkLst>
        </pc:spChg>
        <pc:spChg chg="add del">
          <ac:chgData name="Andreas Drolsum Haraldsrud" userId="acec7d9d-f2e9-46ed-b591-c74056642f7d" providerId="ADAL" clId="{E4A66A46-167B-4339-90B8-741E5AEC5DF0}" dt="2019-09-17T19:00:56.524" v="178"/>
          <ac:spMkLst>
            <pc:docMk/>
            <pc:sldMk cId="3070652924" sldId="369"/>
            <ac:spMk id="7" creationId="{99E4BC7F-7167-445D-8CE4-DDDF70014311}"/>
          </ac:spMkLst>
        </pc:spChg>
        <pc:spChg chg="add del">
          <ac:chgData name="Andreas Drolsum Haraldsrud" userId="acec7d9d-f2e9-46ed-b591-c74056642f7d" providerId="ADAL" clId="{E4A66A46-167B-4339-90B8-741E5AEC5DF0}" dt="2019-09-17T19:00:56.524" v="178"/>
          <ac:spMkLst>
            <pc:docMk/>
            <pc:sldMk cId="3070652924" sldId="369"/>
            <ac:spMk id="8" creationId="{4D62E97C-13C8-4B0A-BDBE-2449E12E18F2}"/>
          </ac:spMkLst>
        </pc:spChg>
        <pc:spChg chg="add del">
          <ac:chgData name="Andreas Drolsum Haraldsrud" userId="acec7d9d-f2e9-46ed-b591-c74056642f7d" providerId="ADAL" clId="{E4A66A46-167B-4339-90B8-741E5AEC5DF0}" dt="2019-09-17T19:00:56.524" v="178"/>
          <ac:spMkLst>
            <pc:docMk/>
            <pc:sldMk cId="3070652924" sldId="369"/>
            <ac:spMk id="9" creationId="{0BBC18BA-DBA4-40E6-84FE-FA524E002D9F}"/>
          </ac:spMkLst>
        </pc:spChg>
        <pc:spChg chg="add del">
          <ac:chgData name="Andreas Drolsum Haraldsrud" userId="acec7d9d-f2e9-46ed-b591-c74056642f7d" providerId="ADAL" clId="{E4A66A46-167B-4339-90B8-741E5AEC5DF0}" dt="2019-09-17T19:00:57.794" v="180"/>
          <ac:spMkLst>
            <pc:docMk/>
            <pc:sldMk cId="3070652924" sldId="369"/>
            <ac:spMk id="10" creationId="{70FC085D-9652-41AF-B0A0-F147F9CAA42A}"/>
          </ac:spMkLst>
        </pc:spChg>
        <pc:spChg chg="add del">
          <ac:chgData name="Andreas Drolsum Haraldsrud" userId="acec7d9d-f2e9-46ed-b591-c74056642f7d" providerId="ADAL" clId="{E4A66A46-167B-4339-90B8-741E5AEC5DF0}" dt="2019-09-17T19:00:57.794" v="180"/>
          <ac:spMkLst>
            <pc:docMk/>
            <pc:sldMk cId="3070652924" sldId="369"/>
            <ac:spMk id="11" creationId="{9226E509-B6E0-405B-94BD-F19554654891}"/>
          </ac:spMkLst>
        </pc:spChg>
        <pc:spChg chg="add del">
          <ac:chgData name="Andreas Drolsum Haraldsrud" userId="acec7d9d-f2e9-46ed-b591-c74056642f7d" providerId="ADAL" clId="{E4A66A46-167B-4339-90B8-741E5AEC5DF0}" dt="2019-09-17T19:00:57.794" v="180"/>
          <ac:spMkLst>
            <pc:docMk/>
            <pc:sldMk cId="3070652924" sldId="369"/>
            <ac:spMk id="12" creationId="{399C17EF-04D7-40D8-BAD4-F4F489CB0ADB}"/>
          </ac:spMkLst>
        </pc:spChg>
        <pc:picChg chg="add mod">
          <ac:chgData name="Andreas Drolsum Haraldsrud" userId="acec7d9d-f2e9-46ed-b591-c74056642f7d" providerId="ADAL" clId="{E4A66A46-167B-4339-90B8-741E5AEC5DF0}" dt="2019-09-17T19:09:28.728" v="229" actId="1076"/>
          <ac:picMkLst>
            <pc:docMk/>
            <pc:sldMk cId="3070652924" sldId="369"/>
            <ac:picMk id="19" creationId="{74FE9CFF-F186-41DF-883F-5211A99FBB93}"/>
          </ac:picMkLst>
        </pc:picChg>
        <pc:picChg chg="add mod">
          <ac:chgData name="Andreas Drolsum Haraldsrud" userId="acec7d9d-f2e9-46ed-b591-c74056642f7d" providerId="ADAL" clId="{E4A66A46-167B-4339-90B8-741E5AEC5DF0}" dt="2019-09-17T19:09:28.728" v="229" actId="1076"/>
          <ac:picMkLst>
            <pc:docMk/>
            <pc:sldMk cId="3070652924" sldId="369"/>
            <ac:picMk id="20" creationId="{9A79F624-9434-4318-8C94-0EC9530BE520}"/>
          </ac:picMkLst>
        </pc:picChg>
        <pc:picChg chg="add mod">
          <ac:chgData name="Andreas Drolsum Haraldsrud" userId="acec7d9d-f2e9-46ed-b591-c74056642f7d" providerId="ADAL" clId="{E4A66A46-167B-4339-90B8-741E5AEC5DF0}" dt="2019-09-17T19:09:14.396" v="212" actId="1076"/>
          <ac:picMkLst>
            <pc:docMk/>
            <pc:sldMk cId="3070652924" sldId="369"/>
            <ac:picMk id="21" creationId="{7C6B4C1F-F77D-413E-BA0D-25683769A73F}"/>
          </ac:picMkLst>
        </pc:picChg>
        <pc:picChg chg="add del">
          <ac:chgData name="Andreas Drolsum Haraldsrud" userId="acec7d9d-f2e9-46ed-b591-c74056642f7d" providerId="ADAL" clId="{E4A66A46-167B-4339-90B8-741E5AEC5DF0}" dt="2019-09-17T19:00:54.725" v="176"/>
          <ac:picMkLst>
            <pc:docMk/>
            <pc:sldMk cId="3070652924" sldId="369"/>
            <ac:picMk id="3073" creationId="{988F830E-F61B-4501-AF94-3DA3A19AF4FA}"/>
          </ac:picMkLst>
        </pc:picChg>
        <pc:picChg chg="add del">
          <ac:chgData name="Andreas Drolsum Haraldsrud" userId="acec7d9d-f2e9-46ed-b591-c74056642f7d" providerId="ADAL" clId="{E4A66A46-167B-4339-90B8-741E5AEC5DF0}" dt="2019-09-17T19:00:54.725" v="176"/>
          <ac:picMkLst>
            <pc:docMk/>
            <pc:sldMk cId="3070652924" sldId="369"/>
            <ac:picMk id="3074" creationId="{E920D638-2FA6-4B4F-84F1-DB418E7D85B9}"/>
          </ac:picMkLst>
        </pc:picChg>
        <pc:picChg chg="add del">
          <ac:chgData name="Andreas Drolsum Haraldsrud" userId="acec7d9d-f2e9-46ed-b591-c74056642f7d" providerId="ADAL" clId="{E4A66A46-167B-4339-90B8-741E5AEC5DF0}" dt="2019-09-17T19:00:56.524" v="178"/>
          <ac:picMkLst>
            <pc:docMk/>
            <pc:sldMk cId="3070652924" sldId="369"/>
            <ac:picMk id="3078" creationId="{F4E7A013-0B39-4C30-852E-AD3602585303}"/>
          </ac:picMkLst>
        </pc:picChg>
        <pc:picChg chg="add del">
          <ac:chgData name="Andreas Drolsum Haraldsrud" userId="acec7d9d-f2e9-46ed-b591-c74056642f7d" providerId="ADAL" clId="{E4A66A46-167B-4339-90B8-741E5AEC5DF0}" dt="2019-09-17T19:00:56.524" v="178"/>
          <ac:picMkLst>
            <pc:docMk/>
            <pc:sldMk cId="3070652924" sldId="369"/>
            <ac:picMk id="3079" creationId="{0D3DE9A9-73EE-4925-96BA-C5A72733151E}"/>
          </ac:picMkLst>
        </pc:picChg>
        <pc:picChg chg="add del">
          <ac:chgData name="Andreas Drolsum Haraldsrud" userId="acec7d9d-f2e9-46ed-b591-c74056642f7d" providerId="ADAL" clId="{E4A66A46-167B-4339-90B8-741E5AEC5DF0}" dt="2019-09-17T19:00:57.794" v="180"/>
          <ac:picMkLst>
            <pc:docMk/>
            <pc:sldMk cId="3070652924" sldId="369"/>
            <ac:picMk id="3083" creationId="{E9ECF0F8-5D70-48BB-A0C6-C3667AC4A7EB}"/>
          </ac:picMkLst>
        </pc:picChg>
        <pc:picChg chg="add del">
          <ac:chgData name="Andreas Drolsum Haraldsrud" userId="acec7d9d-f2e9-46ed-b591-c74056642f7d" providerId="ADAL" clId="{E4A66A46-167B-4339-90B8-741E5AEC5DF0}" dt="2019-09-17T19:00:57.794" v="180"/>
          <ac:picMkLst>
            <pc:docMk/>
            <pc:sldMk cId="3070652924" sldId="369"/>
            <ac:picMk id="3084" creationId="{428D865D-9D5D-472E-B5A3-F1203DF3AA37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92E11E-DD55-426B-A804-C32C017D4A7D}" type="datetimeFigureOut">
              <a:rPr lang="nb-NO" smtClean="0"/>
              <a:t>17.09.2019</a:t>
            </a:fld>
            <a:endParaRPr lang="nb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770D51-E5E3-4F46-A55E-33F7213B258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406957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7CC55C-3B27-C844-A69E-D1E7A444D8D0}" type="datetimeFigureOut">
              <a:rPr lang="nb-NO" smtClean="0"/>
              <a:t>17.09.2019</a:t>
            </a:fld>
            <a:endParaRPr lang="nb-N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6667E2-D675-374F-8B11-7B4396754B1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142378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Parprogrammering (en for- og en </a:t>
            </a:r>
            <a:r>
              <a:rPr lang="nb-NO" dirty="0" err="1"/>
              <a:t>while</a:t>
            </a:r>
            <a:r>
              <a:rPr lang="nb-NO" dirty="0"/>
              <a:t>-løkke). Sammenlikne.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D05EF4-5AE3-CD4E-9830-9B82F1B0A3C4}" type="slidenum">
              <a:rPr lang="nb-NO" smtClean="0"/>
              <a:t>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467297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BC3BCB-6BAD-4B58-8D80-95D0D54DAD9C}" type="slidenum">
              <a:rPr lang="nb-NO" smtClean="0"/>
              <a:t>6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523534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Svar til 3: Summen skal være 499500. Prøv å summere de første 100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6667E2-D675-374F-8B11-7B4396754B15}" type="slidenum">
              <a:rPr lang="nb-NO" smtClean="0"/>
              <a:t>13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27477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6667E2-D675-374F-8B11-7B4396754B15}" type="slidenum">
              <a:rPr lang="nb-NO" smtClean="0"/>
              <a:t>14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66671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tel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ilde 15">
            <a:extLst>
              <a:ext uri="{FF2B5EF4-FFF2-40B4-BE49-F238E27FC236}">
                <a16:creationId xmlns:a16="http://schemas.microsoft.com/office/drawing/2014/main" id="{9A03E78E-A3A3-4B18-96BB-369B77EDA8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61" y="1121728"/>
            <a:ext cx="9137078" cy="4023359"/>
          </a:xfrm>
          <a:prstGeom prst="rect">
            <a:avLst/>
          </a:prstGeom>
        </p:spPr>
      </p:pic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1143000" y="1676405"/>
            <a:ext cx="6858000" cy="987362"/>
          </a:xfrm>
        </p:spPr>
        <p:txBody>
          <a:bodyPr anchor="b">
            <a:normAutofit/>
          </a:bodyPr>
          <a:lstStyle>
            <a:lvl1pPr algn="ctr">
              <a:defRPr sz="3200">
                <a:solidFill>
                  <a:schemeClr val="l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143000" y="2687124"/>
            <a:ext cx="6858000" cy="589476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chemeClr val="lt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nb-NO"/>
          </a:p>
        </p:txBody>
      </p:sp>
      <p:sp>
        <p:nvSpPr>
          <p:cNvPr id="10" name="Plassholder for tekst 9">
            <a:extLst>
              <a:ext uri="{FF2B5EF4-FFF2-40B4-BE49-F238E27FC236}">
                <a16:creationId xmlns:a16="http://schemas.microsoft.com/office/drawing/2014/main" id="{071B160B-9A00-4EFC-AFE8-9655D5BA23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20090" y="3924491"/>
            <a:ext cx="1631950" cy="383998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000" i="1">
                <a:solidFill>
                  <a:schemeClr val="lt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1AD0B27C-B238-4423-8677-A476C443572C}"/>
              </a:ext>
            </a:extLst>
          </p:cNvPr>
          <p:cNvSpPr>
            <a:spLocks noChangeAspect="1"/>
          </p:cNvSpPr>
          <p:nvPr userDrawn="1"/>
        </p:nvSpPr>
        <p:spPr>
          <a:xfrm>
            <a:off x="450056" y="3888486"/>
            <a:ext cx="162000" cy="162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solidFill>
                <a:schemeClr val="lt1"/>
              </a:solidFill>
            </a:endParaRP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7564D657-7885-4533-95E9-07977EB1E5F6}"/>
              </a:ext>
            </a:extLst>
          </p:cNvPr>
          <p:cNvSpPr>
            <a:spLocks noChangeAspect="1"/>
          </p:cNvSpPr>
          <p:nvPr userDrawn="1"/>
        </p:nvSpPr>
        <p:spPr>
          <a:xfrm>
            <a:off x="450056" y="4086226"/>
            <a:ext cx="162000" cy="162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solidFill>
                <a:schemeClr val="lt1"/>
              </a:solidFill>
            </a:endParaRPr>
          </a:p>
        </p:txBody>
      </p:sp>
      <p:pic>
        <p:nvPicPr>
          <p:cNvPr id="6" name="Bilde 5">
            <a:extLst>
              <a:ext uri="{FF2B5EF4-FFF2-40B4-BE49-F238E27FC236}">
                <a16:creationId xmlns:a16="http://schemas.microsoft.com/office/drawing/2014/main" id="{BD367748-7BE7-44EC-81BA-3B5C2C15E7D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4097" y="360045"/>
            <a:ext cx="425197" cy="425197"/>
          </a:xfrm>
          <a:prstGeom prst="rect">
            <a:avLst/>
          </a:prstGeom>
        </p:spPr>
      </p:pic>
      <p:sp>
        <p:nvSpPr>
          <p:cNvPr id="15" name="TekstSylinder 14">
            <a:extLst>
              <a:ext uri="{FF2B5EF4-FFF2-40B4-BE49-F238E27FC236}">
                <a16:creationId xmlns:a16="http://schemas.microsoft.com/office/drawing/2014/main" id="{71A4B4FE-9DF4-4F75-9702-F81B6EE27EDE}"/>
              </a:ext>
            </a:extLst>
          </p:cNvPr>
          <p:cNvSpPr txBox="1"/>
          <p:nvPr userDrawn="1"/>
        </p:nvSpPr>
        <p:spPr>
          <a:xfrm>
            <a:off x="1706837" y="424417"/>
            <a:ext cx="4116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b="1"/>
              <a:t>Det matematisk-naturvitenskapelige fakultet</a:t>
            </a:r>
          </a:p>
        </p:txBody>
      </p:sp>
      <p:grpSp>
        <p:nvGrpSpPr>
          <p:cNvPr id="17" name="Group 4">
            <a:extLst>
              <a:ext uri="{FF2B5EF4-FFF2-40B4-BE49-F238E27FC236}">
                <a16:creationId xmlns:a16="http://schemas.microsoft.com/office/drawing/2014/main" id="{DBF8729D-EC26-46E0-A463-FFB60D8A4A7F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1312070" y="512362"/>
            <a:ext cx="439200" cy="136098"/>
            <a:chOff x="699" y="-168"/>
            <a:chExt cx="810" cy="251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12E83AD0-CDBE-4F26-A2BE-5B57E7C52D6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400" y="-164"/>
              <a:ext cx="109" cy="111"/>
            </a:xfrm>
            <a:custGeom>
              <a:avLst/>
              <a:gdLst>
                <a:gd name="T0" fmla="*/ 52 w 53"/>
                <a:gd name="T1" fmla="*/ 20 h 53"/>
                <a:gd name="T2" fmla="*/ 53 w 53"/>
                <a:gd name="T3" fmla="*/ 26 h 53"/>
                <a:gd name="T4" fmla="*/ 26 w 53"/>
                <a:gd name="T5" fmla="*/ 53 h 53"/>
                <a:gd name="T6" fmla="*/ 0 w 53"/>
                <a:gd name="T7" fmla="*/ 26 h 53"/>
                <a:gd name="T8" fmla="*/ 26 w 53"/>
                <a:gd name="T9" fmla="*/ 0 h 53"/>
                <a:gd name="T10" fmla="*/ 52 w 53"/>
                <a:gd name="T11" fmla="*/ 2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" h="53">
                  <a:moveTo>
                    <a:pt x="52" y="20"/>
                  </a:moveTo>
                  <a:cubicBezTo>
                    <a:pt x="53" y="22"/>
                    <a:pt x="53" y="24"/>
                    <a:pt x="53" y="26"/>
                  </a:cubicBezTo>
                  <a:cubicBezTo>
                    <a:pt x="53" y="41"/>
                    <a:pt x="41" y="53"/>
                    <a:pt x="26" y="53"/>
                  </a:cubicBezTo>
                  <a:cubicBezTo>
                    <a:pt x="12" y="53"/>
                    <a:pt x="0" y="41"/>
                    <a:pt x="0" y="26"/>
                  </a:cubicBezTo>
                  <a:cubicBezTo>
                    <a:pt x="0" y="11"/>
                    <a:pt x="12" y="0"/>
                    <a:pt x="26" y="0"/>
                  </a:cubicBezTo>
                  <a:cubicBezTo>
                    <a:pt x="39" y="0"/>
                    <a:pt x="50" y="8"/>
                    <a:pt x="52" y="20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b-NO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A466584F-AD67-4585-ACAD-663074782B7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400" y="-30"/>
              <a:ext cx="109" cy="111"/>
            </a:xfrm>
            <a:custGeom>
              <a:avLst/>
              <a:gdLst>
                <a:gd name="T0" fmla="*/ 52 w 53"/>
                <a:gd name="T1" fmla="*/ 21 h 53"/>
                <a:gd name="T2" fmla="*/ 53 w 53"/>
                <a:gd name="T3" fmla="*/ 27 h 53"/>
                <a:gd name="T4" fmla="*/ 26 w 53"/>
                <a:gd name="T5" fmla="*/ 53 h 53"/>
                <a:gd name="T6" fmla="*/ 0 w 53"/>
                <a:gd name="T7" fmla="*/ 27 h 53"/>
                <a:gd name="T8" fmla="*/ 26 w 53"/>
                <a:gd name="T9" fmla="*/ 0 h 53"/>
                <a:gd name="T10" fmla="*/ 52 w 53"/>
                <a:gd name="T11" fmla="*/ 21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" h="53">
                  <a:moveTo>
                    <a:pt x="52" y="21"/>
                  </a:moveTo>
                  <a:cubicBezTo>
                    <a:pt x="53" y="23"/>
                    <a:pt x="53" y="25"/>
                    <a:pt x="53" y="27"/>
                  </a:cubicBezTo>
                  <a:cubicBezTo>
                    <a:pt x="53" y="42"/>
                    <a:pt x="41" y="53"/>
                    <a:pt x="26" y="53"/>
                  </a:cubicBezTo>
                  <a:cubicBezTo>
                    <a:pt x="12" y="53"/>
                    <a:pt x="0" y="42"/>
                    <a:pt x="0" y="27"/>
                  </a:cubicBezTo>
                  <a:cubicBezTo>
                    <a:pt x="0" y="12"/>
                    <a:pt x="12" y="0"/>
                    <a:pt x="26" y="0"/>
                  </a:cubicBezTo>
                  <a:cubicBezTo>
                    <a:pt x="39" y="0"/>
                    <a:pt x="50" y="9"/>
                    <a:pt x="52" y="21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b-NO"/>
            </a:p>
          </p:txBody>
        </p:sp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id="{37D1EBF0-5C4C-4CD1-B463-32F29047BE1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9" y="-164"/>
              <a:ext cx="243" cy="247"/>
            </a:xfrm>
            <a:custGeom>
              <a:avLst/>
              <a:gdLst>
                <a:gd name="T0" fmla="*/ 105 w 118"/>
                <a:gd name="T1" fmla="*/ 75 h 118"/>
                <a:gd name="T2" fmla="*/ 102 w 118"/>
                <a:gd name="T3" fmla="*/ 95 h 118"/>
                <a:gd name="T4" fmla="*/ 93 w 118"/>
                <a:gd name="T5" fmla="*/ 108 h 118"/>
                <a:gd name="T6" fmla="*/ 79 w 118"/>
                <a:gd name="T7" fmla="*/ 115 h 118"/>
                <a:gd name="T8" fmla="*/ 59 w 118"/>
                <a:gd name="T9" fmla="*/ 118 h 118"/>
                <a:gd name="T10" fmla="*/ 40 w 118"/>
                <a:gd name="T11" fmla="*/ 115 h 118"/>
                <a:gd name="T12" fmla="*/ 26 w 118"/>
                <a:gd name="T13" fmla="*/ 108 h 118"/>
                <a:gd name="T14" fmla="*/ 17 w 118"/>
                <a:gd name="T15" fmla="*/ 95 h 118"/>
                <a:gd name="T16" fmla="*/ 13 w 118"/>
                <a:gd name="T17" fmla="*/ 76 h 118"/>
                <a:gd name="T18" fmla="*/ 13 w 118"/>
                <a:gd name="T19" fmla="*/ 8 h 118"/>
                <a:gd name="T20" fmla="*/ 0 w 118"/>
                <a:gd name="T21" fmla="*/ 5 h 118"/>
                <a:gd name="T22" fmla="*/ 0 w 118"/>
                <a:gd name="T23" fmla="*/ 0 h 118"/>
                <a:gd name="T24" fmla="*/ 41 w 118"/>
                <a:gd name="T25" fmla="*/ 0 h 118"/>
                <a:gd name="T26" fmla="*/ 41 w 118"/>
                <a:gd name="T27" fmla="*/ 5 h 118"/>
                <a:gd name="T28" fmla="*/ 28 w 118"/>
                <a:gd name="T29" fmla="*/ 8 h 118"/>
                <a:gd name="T30" fmla="*/ 28 w 118"/>
                <a:gd name="T31" fmla="*/ 81 h 118"/>
                <a:gd name="T32" fmla="*/ 36 w 118"/>
                <a:gd name="T33" fmla="*/ 103 h 118"/>
                <a:gd name="T34" fmla="*/ 62 w 118"/>
                <a:gd name="T35" fmla="*/ 111 h 118"/>
                <a:gd name="T36" fmla="*/ 87 w 118"/>
                <a:gd name="T37" fmla="*/ 103 h 118"/>
                <a:gd name="T38" fmla="*/ 95 w 118"/>
                <a:gd name="T39" fmla="*/ 77 h 118"/>
                <a:gd name="T40" fmla="*/ 95 w 118"/>
                <a:gd name="T41" fmla="*/ 8 h 118"/>
                <a:gd name="T42" fmla="*/ 82 w 118"/>
                <a:gd name="T43" fmla="*/ 5 h 118"/>
                <a:gd name="T44" fmla="*/ 82 w 118"/>
                <a:gd name="T45" fmla="*/ 0 h 118"/>
                <a:gd name="T46" fmla="*/ 118 w 118"/>
                <a:gd name="T47" fmla="*/ 0 h 118"/>
                <a:gd name="T48" fmla="*/ 118 w 118"/>
                <a:gd name="T49" fmla="*/ 5 h 118"/>
                <a:gd name="T50" fmla="*/ 105 w 118"/>
                <a:gd name="T51" fmla="*/ 8 h 118"/>
                <a:gd name="T52" fmla="*/ 105 w 118"/>
                <a:gd name="T53" fmla="*/ 75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18" h="118">
                  <a:moveTo>
                    <a:pt x="105" y="75"/>
                  </a:moveTo>
                  <a:cubicBezTo>
                    <a:pt x="105" y="82"/>
                    <a:pt x="104" y="89"/>
                    <a:pt x="102" y="95"/>
                  </a:cubicBezTo>
                  <a:cubicBezTo>
                    <a:pt x="100" y="100"/>
                    <a:pt x="97" y="105"/>
                    <a:pt x="93" y="108"/>
                  </a:cubicBezTo>
                  <a:cubicBezTo>
                    <a:pt x="90" y="111"/>
                    <a:pt x="85" y="114"/>
                    <a:pt x="79" y="115"/>
                  </a:cubicBezTo>
                  <a:cubicBezTo>
                    <a:pt x="73" y="117"/>
                    <a:pt x="66" y="118"/>
                    <a:pt x="59" y="118"/>
                  </a:cubicBezTo>
                  <a:cubicBezTo>
                    <a:pt x="52" y="118"/>
                    <a:pt x="46" y="117"/>
                    <a:pt x="40" y="115"/>
                  </a:cubicBezTo>
                  <a:cubicBezTo>
                    <a:pt x="35" y="114"/>
                    <a:pt x="30" y="112"/>
                    <a:pt x="26" y="108"/>
                  </a:cubicBezTo>
                  <a:cubicBezTo>
                    <a:pt x="22" y="105"/>
                    <a:pt x="19" y="101"/>
                    <a:pt x="17" y="95"/>
                  </a:cubicBezTo>
                  <a:cubicBezTo>
                    <a:pt x="14" y="90"/>
                    <a:pt x="13" y="84"/>
                    <a:pt x="13" y="76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5"/>
                    <a:pt x="41" y="5"/>
                    <a:pt x="41" y="5"/>
                  </a:cubicBezTo>
                  <a:cubicBezTo>
                    <a:pt x="28" y="8"/>
                    <a:pt x="28" y="8"/>
                    <a:pt x="28" y="8"/>
                  </a:cubicBezTo>
                  <a:cubicBezTo>
                    <a:pt x="28" y="81"/>
                    <a:pt x="28" y="81"/>
                    <a:pt x="28" y="81"/>
                  </a:cubicBezTo>
                  <a:cubicBezTo>
                    <a:pt x="28" y="91"/>
                    <a:pt x="31" y="98"/>
                    <a:pt x="36" y="103"/>
                  </a:cubicBezTo>
                  <a:cubicBezTo>
                    <a:pt x="42" y="108"/>
                    <a:pt x="51" y="111"/>
                    <a:pt x="62" y="111"/>
                  </a:cubicBezTo>
                  <a:cubicBezTo>
                    <a:pt x="73" y="111"/>
                    <a:pt x="82" y="108"/>
                    <a:pt x="87" y="103"/>
                  </a:cubicBezTo>
                  <a:cubicBezTo>
                    <a:pt x="92" y="97"/>
                    <a:pt x="95" y="89"/>
                    <a:pt x="95" y="77"/>
                  </a:cubicBezTo>
                  <a:cubicBezTo>
                    <a:pt x="95" y="8"/>
                    <a:pt x="95" y="8"/>
                    <a:pt x="95" y="8"/>
                  </a:cubicBezTo>
                  <a:cubicBezTo>
                    <a:pt x="82" y="5"/>
                    <a:pt x="82" y="5"/>
                    <a:pt x="82" y="5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5"/>
                    <a:pt x="118" y="5"/>
                    <a:pt x="118" y="5"/>
                  </a:cubicBezTo>
                  <a:cubicBezTo>
                    <a:pt x="105" y="8"/>
                    <a:pt x="105" y="8"/>
                    <a:pt x="105" y="8"/>
                  </a:cubicBezTo>
                  <a:lnTo>
                    <a:pt x="105" y="75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b-NO"/>
            </a:p>
          </p:txBody>
        </p:sp>
        <p:sp>
          <p:nvSpPr>
            <p:cNvPr id="21" name="Freeform 8">
              <a:extLst>
                <a:ext uri="{FF2B5EF4-FFF2-40B4-BE49-F238E27FC236}">
                  <a16:creationId xmlns:a16="http://schemas.microsoft.com/office/drawing/2014/main" id="{58A0F797-8B20-460D-9AF2-ED6C18AE2AD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64" y="-99"/>
              <a:ext cx="80" cy="178"/>
            </a:xfrm>
            <a:custGeom>
              <a:avLst/>
              <a:gdLst>
                <a:gd name="T0" fmla="*/ 52 w 80"/>
                <a:gd name="T1" fmla="*/ 29 h 178"/>
                <a:gd name="T2" fmla="*/ 52 w 80"/>
                <a:gd name="T3" fmla="*/ 161 h 178"/>
                <a:gd name="T4" fmla="*/ 80 w 80"/>
                <a:gd name="T5" fmla="*/ 167 h 178"/>
                <a:gd name="T6" fmla="*/ 80 w 80"/>
                <a:gd name="T7" fmla="*/ 178 h 178"/>
                <a:gd name="T8" fmla="*/ 0 w 80"/>
                <a:gd name="T9" fmla="*/ 178 h 178"/>
                <a:gd name="T10" fmla="*/ 0 w 80"/>
                <a:gd name="T11" fmla="*/ 167 h 178"/>
                <a:gd name="T12" fmla="*/ 27 w 80"/>
                <a:gd name="T13" fmla="*/ 161 h 178"/>
                <a:gd name="T14" fmla="*/ 27 w 80"/>
                <a:gd name="T15" fmla="*/ 25 h 178"/>
                <a:gd name="T16" fmla="*/ 0 w 80"/>
                <a:gd name="T17" fmla="*/ 15 h 178"/>
                <a:gd name="T18" fmla="*/ 0 w 80"/>
                <a:gd name="T19" fmla="*/ 11 h 178"/>
                <a:gd name="T20" fmla="*/ 52 w 80"/>
                <a:gd name="T21" fmla="*/ 0 h 178"/>
                <a:gd name="T22" fmla="*/ 54 w 80"/>
                <a:gd name="T23" fmla="*/ 2 h 178"/>
                <a:gd name="T24" fmla="*/ 52 w 80"/>
                <a:gd name="T25" fmla="*/ 29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0" h="178">
                  <a:moveTo>
                    <a:pt x="52" y="29"/>
                  </a:moveTo>
                  <a:lnTo>
                    <a:pt x="52" y="161"/>
                  </a:lnTo>
                  <a:lnTo>
                    <a:pt x="80" y="167"/>
                  </a:lnTo>
                  <a:lnTo>
                    <a:pt x="80" y="178"/>
                  </a:lnTo>
                  <a:lnTo>
                    <a:pt x="0" y="178"/>
                  </a:lnTo>
                  <a:lnTo>
                    <a:pt x="0" y="167"/>
                  </a:lnTo>
                  <a:lnTo>
                    <a:pt x="27" y="161"/>
                  </a:lnTo>
                  <a:lnTo>
                    <a:pt x="27" y="25"/>
                  </a:lnTo>
                  <a:lnTo>
                    <a:pt x="0" y="15"/>
                  </a:lnTo>
                  <a:lnTo>
                    <a:pt x="0" y="11"/>
                  </a:lnTo>
                  <a:lnTo>
                    <a:pt x="52" y="0"/>
                  </a:lnTo>
                  <a:lnTo>
                    <a:pt x="54" y="2"/>
                  </a:lnTo>
                  <a:lnTo>
                    <a:pt x="52" y="29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b-NO"/>
            </a:p>
          </p:txBody>
        </p:sp>
        <p:sp>
          <p:nvSpPr>
            <p:cNvPr id="22" name="Freeform 9">
              <a:extLst>
                <a:ext uri="{FF2B5EF4-FFF2-40B4-BE49-F238E27FC236}">
                  <a16:creationId xmlns:a16="http://schemas.microsoft.com/office/drawing/2014/main" id="{CCC79193-2924-4E4D-90DA-E7B8FF8B1A1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75" y="-168"/>
              <a:ext cx="222" cy="251"/>
            </a:xfrm>
            <a:custGeom>
              <a:avLst/>
              <a:gdLst>
                <a:gd name="T0" fmla="*/ 94 w 108"/>
                <a:gd name="T1" fmla="*/ 104 h 120"/>
                <a:gd name="T2" fmla="*/ 53 w 108"/>
                <a:gd name="T3" fmla="*/ 120 h 120"/>
                <a:gd name="T4" fmla="*/ 14 w 108"/>
                <a:gd name="T5" fmla="*/ 105 h 120"/>
                <a:gd name="T6" fmla="*/ 0 w 108"/>
                <a:gd name="T7" fmla="*/ 61 h 120"/>
                <a:gd name="T8" fmla="*/ 4 w 108"/>
                <a:gd name="T9" fmla="*/ 35 h 120"/>
                <a:gd name="T10" fmla="*/ 15 w 108"/>
                <a:gd name="T11" fmla="*/ 16 h 120"/>
                <a:gd name="T12" fmla="*/ 32 w 108"/>
                <a:gd name="T13" fmla="*/ 4 h 120"/>
                <a:gd name="T14" fmla="*/ 54 w 108"/>
                <a:gd name="T15" fmla="*/ 0 h 120"/>
                <a:gd name="T16" fmla="*/ 77 w 108"/>
                <a:gd name="T17" fmla="*/ 4 h 120"/>
                <a:gd name="T18" fmla="*/ 94 w 108"/>
                <a:gd name="T19" fmla="*/ 16 h 120"/>
                <a:gd name="T20" fmla="*/ 104 w 108"/>
                <a:gd name="T21" fmla="*/ 34 h 120"/>
                <a:gd name="T22" fmla="*/ 108 w 108"/>
                <a:gd name="T23" fmla="*/ 60 h 120"/>
                <a:gd name="T24" fmla="*/ 94 w 108"/>
                <a:gd name="T25" fmla="*/ 104 h 120"/>
                <a:gd name="T26" fmla="*/ 82 w 108"/>
                <a:gd name="T27" fmla="*/ 20 h 120"/>
                <a:gd name="T28" fmla="*/ 54 w 108"/>
                <a:gd name="T29" fmla="*/ 7 h 120"/>
                <a:gd name="T30" fmla="*/ 26 w 108"/>
                <a:gd name="T31" fmla="*/ 20 h 120"/>
                <a:gd name="T32" fmla="*/ 16 w 108"/>
                <a:gd name="T33" fmla="*/ 60 h 120"/>
                <a:gd name="T34" fmla="*/ 26 w 108"/>
                <a:gd name="T35" fmla="*/ 100 h 120"/>
                <a:gd name="T36" fmla="*/ 54 w 108"/>
                <a:gd name="T37" fmla="*/ 113 h 120"/>
                <a:gd name="T38" fmla="*/ 82 w 108"/>
                <a:gd name="T39" fmla="*/ 100 h 120"/>
                <a:gd name="T40" fmla="*/ 92 w 108"/>
                <a:gd name="T41" fmla="*/ 61 h 120"/>
                <a:gd name="T42" fmla="*/ 82 w 108"/>
                <a:gd name="T43" fmla="*/ 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8" h="120">
                  <a:moveTo>
                    <a:pt x="94" y="104"/>
                  </a:moveTo>
                  <a:cubicBezTo>
                    <a:pt x="84" y="115"/>
                    <a:pt x="71" y="120"/>
                    <a:pt x="53" y="120"/>
                  </a:cubicBezTo>
                  <a:cubicBezTo>
                    <a:pt x="36" y="120"/>
                    <a:pt x="23" y="115"/>
                    <a:pt x="14" y="105"/>
                  </a:cubicBezTo>
                  <a:cubicBezTo>
                    <a:pt x="5" y="95"/>
                    <a:pt x="0" y="80"/>
                    <a:pt x="0" y="61"/>
                  </a:cubicBezTo>
                  <a:cubicBezTo>
                    <a:pt x="0" y="51"/>
                    <a:pt x="1" y="42"/>
                    <a:pt x="4" y="35"/>
                  </a:cubicBezTo>
                  <a:cubicBezTo>
                    <a:pt x="6" y="27"/>
                    <a:pt x="10" y="21"/>
                    <a:pt x="15" y="16"/>
                  </a:cubicBezTo>
                  <a:cubicBezTo>
                    <a:pt x="19" y="11"/>
                    <a:pt x="25" y="7"/>
                    <a:pt x="32" y="4"/>
                  </a:cubicBezTo>
                  <a:cubicBezTo>
                    <a:pt x="39" y="2"/>
                    <a:pt x="46" y="0"/>
                    <a:pt x="54" y="0"/>
                  </a:cubicBezTo>
                  <a:cubicBezTo>
                    <a:pt x="63" y="0"/>
                    <a:pt x="70" y="2"/>
                    <a:pt x="77" y="4"/>
                  </a:cubicBezTo>
                  <a:cubicBezTo>
                    <a:pt x="84" y="7"/>
                    <a:pt x="89" y="11"/>
                    <a:pt x="94" y="16"/>
                  </a:cubicBezTo>
                  <a:cubicBezTo>
                    <a:pt x="98" y="21"/>
                    <a:pt x="102" y="27"/>
                    <a:pt x="104" y="34"/>
                  </a:cubicBezTo>
                  <a:cubicBezTo>
                    <a:pt x="107" y="41"/>
                    <a:pt x="108" y="50"/>
                    <a:pt x="108" y="60"/>
                  </a:cubicBezTo>
                  <a:cubicBezTo>
                    <a:pt x="108" y="79"/>
                    <a:pt x="103" y="94"/>
                    <a:pt x="94" y="104"/>
                  </a:cubicBezTo>
                  <a:close/>
                  <a:moveTo>
                    <a:pt x="82" y="20"/>
                  </a:moveTo>
                  <a:cubicBezTo>
                    <a:pt x="75" y="12"/>
                    <a:pt x="66" y="7"/>
                    <a:pt x="54" y="7"/>
                  </a:cubicBezTo>
                  <a:cubicBezTo>
                    <a:pt x="42" y="7"/>
                    <a:pt x="33" y="12"/>
                    <a:pt x="26" y="20"/>
                  </a:cubicBezTo>
                  <a:cubicBezTo>
                    <a:pt x="19" y="28"/>
                    <a:pt x="16" y="42"/>
                    <a:pt x="16" y="60"/>
                  </a:cubicBezTo>
                  <a:cubicBezTo>
                    <a:pt x="16" y="78"/>
                    <a:pt x="19" y="91"/>
                    <a:pt x="26" y="100"/>
                  </a:cubicBezTo>
                  <a:cubicBezTo>
                    <a:pt x="32" y="108"/>
                    <a:pt x="42" y="113"/>
                    <a:pt x="54" y="113"/>
                  </a:cubicBezTo>
                  <a:cubicBezTo>
                    <a:pt x="66" y="113"/>
                    <a:pt x="75" y="109"/>
                    <a:pt x="82" y="100"/>
                  </a:cubicBezTo>
                  <a:cubicBezTo>
                    <a:pt x="89" y="92"/>
                    <a:pt x="92" y="78"/>
                    <a:pt x="92" y="61"/>
                  </a:cubicBezTo>
                  <a:cubicBezTo>
                    <a:pt x="92" y="42"/>
                    <a:pt x="89" y="29"/>
                    <a:pt x="82" y="2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b-NO"/>
            </a:p>
          </p:txBody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0F0B1522-DAF1-4576-BC24-C4B07F3C7BC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87" y="-166"/>
              <a:ext cx="35" cy="36"/>
            </a:xfrm>
            <a:custGeom>
              <a:avLst/>
              <a:gdLst>
                <a:gd name="T0" fmla="*/ 0 w 17"/>
                <a:gd name="T1" fmla="*/ 8 h 17"/>
                <a:gd name="T2" fmla="*/ 2 w 17"/>
                <a:gd name="T3" fmla="*/ 14 h 17"/>
                <a:gd name="T4" fmla="*/ 8 w 17"/>
                <a:gd name="T5" fmla="*/ 17 h 17"/>
                <a:gd name="T6" fmla="*/ 14 w 17"/>
                <a:gd name="T7" fmla="*/ 14 h 17"/>
                <a:gd name="T8" fmla="*/ 17 w 17"/>
                <a:gd name="T9" fmla="*/ 8 h 17"/>
                <a:gd name="T10" fmla="*/ 14 w 17"/>
                <a:gd name="T11" fmla="*/ 2 h 17"/>
                <a:gd name="T12" fmla="*/ 8 w 17"/>
                <a:gd name="T13" fmla="*/ 0 h 17"/>
                <a:gd name="T14" fmla="*/ 2 w 17"/>
                <a:gd name="T15" fmla="*/ 2 h 17"/>
                <a:gd name="T16" fmla="*/ 0 w 17"/>
                <a:gd name="T17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7">
                  <a:moveTo>
                    <a:pt x="0" y="8"/>
                  </a:moveTo>
                  <a:cubicBezTo>
                    <a:pt x="0" y="11"/>
                    <a:pt x="1" y="13"/>
                    <a:pt x="2" y="14"/>
                  </a:cubicBezTo>
                  <a:cubicBezTo>
                    <a:pt x="4" y="16"/>
                    <a:pt x="6" y="17"/>
                    <a:pt x="8" y="17"/>
                  </a:cubicBezTo>
                  <a:cubicBezTo>
                    <a:pt x="11" y="17"/>
                    <a:pt x="13" y="16"/>
                    <a:pt x="14" y="14"/>
                  </a:cubicBezTo>
                  <a:cubicBezTo>
                    <a:pt x="16" y="13"/>
                    <a:pt x="17" y="11"/>
                    <a:pt x="17" y="8"/>
                  </a:cubicBezTo>
                  <a:cubicBezTo>
                    <a:pt x="17" y="6"/>
                    <a:pt x="16" y="4"/>
                    <a:pt x="14" y="2"/>
                  </a:cubicBezTo>
                  <a:cubicBezTo>
                    <a:pt x="13" y="0"/>
                    <a:pt x="11" y="0"/>
                    <a:pt x="8" y="0"/>
                  </a:cubicBezTo>
                  <a:cubicBezTo>
                    <a:pt x="6" y="0"/>
                    <a:pt x="4" y="0"/>
                    <a:pt x="2" y="2"/>
                  </a:cubicBezTo>
                  <a:cubicBezTo>
                    <a:pt x="1" y="4"/>
                    <a:pt x="0" y="6"/>
                    <a:pt x="0" y="8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b-NO"/>
            </a:p>
          </p:txBody>
        </p:sp>
      </p:grpSp>
    </p:spTree>
    <p:extLst>
      <p:ext uri="{BB962C8B-B14F-4D97-AF65-F5344CB8AC3E}">
        <p14:creationId xmlns:p14="http://schemas.microsoft.com/office/powerpoint/2010/main" val="2142406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576073" y="1440180"/>
            <a:ext cx="3780473" cy="30603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718302" y="1440180"/>
            <a:ext cx="3780473" cy="30603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651F3-9B16-40C6-B209-3688FC9C95F6}" type="datetimeFigureOut">
              <a:rPr lang="nb-NO" smtClean="0"/>
              <a:t>17.09.2019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1DFAA-887F-4071-8EAD-E8CA316FCF0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13274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576072" y="1440180"/>
            <a:ext cx="3780473" cy="215444"/>
          </a:xfrm>
        </p:spPr>
        <p:txBody>
          <a:bodyPr anchor="t">
            <a:normAutofit/>
          </a:bodyPr>
          <a:lstStyle>
            <a:lvl1pPr marL="0" indent="0">
              <a:buNone/>
              <a:defRPr sz="14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576072" y="1655624"/>
            <a:ext cx="3780473" cy="284493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4718302" y="1440180"/>
            <a:ext cx="3780473" cy="215444"/>
          </a:xfrm>
        </p:spPr>
        <p:txBody>
          <a:bodyPr anchor="t">
            <a:normAutofit/>
          </a:bodyPr>
          <a:lstStyle>
            <a:lvl1pPr marL="0" indent="0">
              <a:buNone/>
              <a:defRPr sz="14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4718302" y="1655624"/>
            <a:ext cx="3780473" cy="284493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651F3-9B16-40C6-B209-3688FC9C95F6}" type="datetimeFigureOut">
              <a:rPr lang="nb-NO" smtClean="0"/>
              <a:t>17.09.2019</a:t>
            </a:fld>
            <a:endParaRPr lang="nb-NO"/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1DFAA-887F-4071-8EAD-E8CA316FCF06}" type="slidenum">
              <a:rPr lang="nb-NO" smtClean="0"/>
              <a:t>‹#›</a:t>
            </a:fld>
            <a:endParaRPr lang="nb-NO"/>
          </a:p>
        </p:txBody>
      </p:sp>
      <p:sp>
        <p:nvSpPr>
          <p:cNvPr id="10" name="Tittel 9">
            <a:extLst>
              <a:ext uri="{FF2B5EF4-FFF2-40B4-BE49-F238E27FC236}">
                <a16:creationId xmlns:a16="http://schemas.microsoft.com/office/drawing/2014/main" id="{C0A3205A-B931-4541-A0D3-BE1AA7A80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846632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651F3-9B16-40C6-B209-3688FC9C95F6}" type="datetimeFigureOut">
              <a:rPr lang="nb-NO" smtClean="0"/>
              <a:t>17.09.2019</a:t>
            </a:fld>
            <a:endParaRPr lang="nb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1DFAA-887F-4071-8EAD-E8CA316FCF0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980477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651F3-9B16-40C6-B209-3688FC9C95F6}" type="datetimeFigureOut">
              <a:rPr lang="nb-NO" smtClean="0"/>
              <a:t>17.09.2019</a:t>
            </a:fld>
            <a:endParaRPr lang="nb-NO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1DFAA-887F-4071-8EAD-E8CA316FCF0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438400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vslut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ktangel 17">
            <a:extLst>
              <a:ext uri="{FF2B5EF4-FFF2-40B4-BE49-F238E27FC236}">
                <a16:creationId xmlns:a16="http://schemas.microsoft.com/office/drawing/2014/main" id="{7ED4FAE7-FE04-470F-A322-C6BD7F0DD75D}"/>
              </a:ext>
            </a:extLst>
          </p:cNvPr>
          <p:cNvSpPr/>
          <p:nvPr userDrawn="1"/>
        </p:nvSpPr>
        <p:spPr>
          <a:xfrm>
            <a:off x="0" y="1121728"/>
            <a:ext cx="9144000" cy="4023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1143000" y="1810875"/>
            <a:ext cx="6858000" cy="987362"/>
          </a:xfrm>
        </p:spPr>
        <p:txBody>
          <a:bodyPr anchor="b">
            <a:normAutofit/>
          </a:bodyPr>
          <a:lstStyle>
            <a:lvl1pPr algn="ctr">
              <a:defRPr sz="2800">
                <a:solidFill>
                  <a:schemeClr val="l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143000" y="2848487"/>
            <a:ext cx="6858000" cy="589476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chemeClr val="lt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nb-NO"/>
          </a:p>
        </p:txBody>
      </p:sp>
      <p:pic>
        <p:nvPicPr>
          <p:cNvPr id="9" name="Bilde 8">
            <a:extLst>
              <a:ext uri="{FF2B5EF4-FFF2-40B4-BE49-F238E27FC236}">
                <a16:creationId xmlns:a16="http://schemas.microsoft.com/office/drawing/2014/main" id="{35627A1A-62D2-42A8-ACC3-ED6BFFA3BBF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4097" y="360045"/>
            <a:ext cx="425197" cy="425197"/>
          </a:xfrm>
          <a:prstGeom prst="rect">
            <a:avLst/>
          </a:prstGeom>
        </p:spPr>
      </p:pic>
      <p:sp>
        <p:nvSpPr>
          <p:cNvPr id="8" name="TekstSylinder 7">
            <a:extLst>
              <a:ext uri="{FF2B5EF4-FFF2-40B4-BE49-F238E27FC236}">
                <a16:creationId xmlns:a16="http://schemas.microsoft.com/office/drawing/2014/main" id="{CBC08FEA-29FA-4633-9EE6-4D5DF453B752}"/>
              </a:ext>
            </a:extLst>
          </p:cNvPr>
          <p:cNvSpPr txBox="1"/>
          <p:nvPr userDrawn="1"/>
        </p:nvSpPr>
        <p:spPr>
          <a:xfrm>
            <a:off x="1706837" y="424417"/>
            <a:ext cx="4116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b="1"/>
              <a:t>Det matematisk-naturvitenskapelige fakultet</a:t>
            </a:r>
          </a:p>
        </p:txBody>
      </p:sp>
      <p:grpSp>
        <p:nvGrpSpPr>
          <p:cNvPr id="11" name="Group 4">
            <a:extLst>
              <a:ext uri="{FF2B5EF4-FFF2-40B4-BE49-F238E27FC236}">
                <a16:creationId xmlns:a16="http://schemas.microsoft.com/office/drawing/2014/main" id="{A78B141A-E1F9-4B6B-AB06-A43A9B333B69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1312070" y="512362"/>
            <a:ext cx="439200" cy="136098"/>
            <a:chOff x="699" y="-168"/>
            <a:chExt cx="810" cy="251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B3F472EC-14D5-4FFE-9D7A-766A00F7367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400" y="-164"/>
              <a:ext cx="109" cy="111"/>
            </a:xfrm>
            <a:custGeom>
              <a:avLst/>
              <a:gdLst>
                <a:gd name="T0" fmla="*/ 52 w 53"/>
                <a:gd name="T1" fmla="*/ 20 h 53"/>
                <a:gd name="T2" fmla="*/ 53 w 53"/>
                <a:gd name="T3" fmla="*/ 26 h 53"/>
                <a:gd name="T4" fmla="*/ 26 w 53"/>
                <a:gd name="T5" fmla="*/ 53 h 53"/>
                <a:gd name="T6" fmla="*/ 0 w 53"/>
                <a:gd name="T7" fmla="*/ 26 h 53"/>
                <a:gd name="T8" fmla="*/ 26 w 53"/>
                <a:gd name="T9" fmla="*/ 0 h 53"/>
                <a:gd name="T10" fmla="*/ 52 w 53"/>
                <a:gd name="T11" fmla="*/ 2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" h="53">
                  <a:moveTo>
                    <a:pt x="52" y="20"/>
                  </a:moveTo>
                  <a:cubicBezTo>
                    <a:pt x="53" y="22"/>
                    <a:pt x="53" y="24"/>
                    <a:pt x="53" y="26"/>
                  </a:cubicBezTo>
                  <a:cubicBezTo>
                    <a:pt x="53" y="41"/>
                    <a:pt x="41" y="53"/>
                    <a:pt x="26" y="53"/>
                  </a:cubicBezTo>
                  <a:cubicBezTo>
                    <a:pt x="12" y="53"/>
                    <a:pt x="0" y="41"/>
                    <a:pt x="0" y="26"/>
                  </a:cubicBezTo>
                  <a:cubicBezTo>
                    <a:pt x="0" y="11"/>
                    <a:pt x="12" y="0"/>
                    <a:pt x="26" y="0"/>
                  </a:cubicBezTo>
                  <a:cubicBezTo>
                    <a:pt x="39" y="0"/>
                    <a:pt x="50" y="8"/>
                    <a:pt x="52" y="20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b-NO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A60137B8-8336-444A-8450-141A9D33779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400" y="-30"/>
              <a:ext cx="109" cy="111"/>
            </a:xfrm>
            <a:custGeom>
              <a:avLst/>
              <a:gdLst>
                <a:gd name="T0" fmla="*/ 52 w 53"/>
                <a:gd name="T1" fmla="*/ 21 h 53"/>
                <a:gd name="T2" fmla="*/ 53 w 53"/>
                <a:gd name="T3" fmla="*/ 27 h 53"/>
                <a:gd name="T4" fmla="*/ 26 w 53"/>
                <a:gd name="T5" fmla="*/ 53 h 53"/>
                <a:gd name="T6" fmla="*/ 0 w 53"/>
                <a:gd name="T7" fmla="*/ 27 h 53"/>
                <a:gd name="T8" fmla="*/ 26 w 53"/>
                <a:gd name="T9" fmla="*/ 0 h 53"/>
                <a:gd name="T10" fmla="*/ 52 w 53"/>
                <a:gd name="T11" fmla="*/ 21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" h="53">
                  <a:moveTo>
                    <a:pt x="52" y="21"/>
                  </a:moveTo>
                  <a:cubicBezTo>
                    <a:pt x="53" y="23"/>
                    <a:pt x="53" y="25"/>
                    <a:pt x="53" y="27"/>
                  </a:cubicBezTo>
                  <a:cubicBezTo>
                    <a:pt x="53" y="42"/>
                    <a:pt x="41" y="53"/>
                    <a:pt x="26" y="53"/>
                  </a:cubicBezTo>
                  <a:cubicBezTo>
                    <a:pt x="12" y="53"/>
                    <a:pt x="0" y="42"/>
                    <a:pt x="0" y="27"/>
                  </a:cubicBezTo>
                  <a:cubicBezTo>
                    <a:pt x="0" y="12"/>
                    <a:pt x="12" y="0"/>
                    <a:pt x="26" y="0"/>
                  </a:cubicBezTo>
                  <a:cubicBezTo>
                    <a:pt x="39" y="0"/>
                    <a:pt x="50" y="9"/>
                    <a:pt x="52" y="21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b-NO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65B1F1AD-9372-40BA-B71A-E501F11B84D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9" y="-164"/>
              <a:ext cx="243" cy="247"/>
            </a:xfrm>
            <a:custGeom>
              <a:avLst/>
              <a:gdLst>
                <a:gd name="T0" fmla="*/ 105 w 118"/>
                <a:gd name="T1" fmla="*/ 75 h 118"/>
                <a:gd name="T2" fmla="*/ 102 w 118"/>
                <a:gd name="T3" fmla="*/ 95 h 118"/>
                <a:gd name="T4" fmla="*/ 93 w 118"/>
                <a:gd name="T5" fmla="*/ 108 h 118"/>
                <a:gd name="T6" fmla="*/ 79 w 118"/>
                <a:gd name="T7" fmla="*/ 115 h 118"/>
                <a:gd name="T8" fmla="*/ 59 w 118"/>
                <a:gd name="T9" fmla="*/ 118 h 118"/>
                <a:gd name="T10" fmla="*/ 40 w 118"/>
                <a:gd name="T11" fmla="*/ 115 h 118"/>
                <a:gd name="T12" fmla="*/ 26 w 118"/>
                <a:gd name="T13" fmla="*/ 108 h 118"/>
                <a:gd name="T14" fmla="*/ 17 w 118"/>
                <a:gd name="T15" fmla="*/ 95 h 118"/>
                <a:gd name="T16" fmla="*/ 13 w 118"/>
                <a:gd name="T17" fmla="*/ 76 h 118"/>
                <a:gd name="T18" fmla="*/ 13 w 118"/>
                <a:gd name="T19" fmla="*/ 8 h 118"/>
                <a:gd name="T20" fmla="*/ 0 w 118"/>
                <a:gd name="T21" fmla="*/ 5 h 118"/>
                <a:gd name="T22" fmla="*/ 0 w 118"/>
                <a:gd name="T23" fmla="*/ 0 h 118"/>
                <a:gd name="T24" fmla="*/ 41 w 118"/>
                <a:gd name="T25" fmla="*/ 0 h 118"/>
                <a:gd name="T26" fmla="*/ 41 w 118"/>
                <a:gd name="T27" fmla="*/ 5 h 118"/>
                <a:gd name="T28" fmla="*/ 28 w 118"/>
                <a:gd name="T29" fmla="*/ 8 h 118"/>
                <a:gd name="T30" fmla="*/ 28 w 118"/>
                <a:gd name="T31" fmla="*/ 81 h 118"/>
                <a:gd name="T32" fmla="*/ 36 w 118"/>
                <a:gd name="T33" fmla="*/ 103 h 118"/>
                <a:gd name="T34" fmla="*/ 62 w 118"/>
                <a:gd name="T35" fmla="*/ 111 h 118"/>
                <a:gd name="T36" fmla="*/ 87 w 118"/>
                <a:gd name="T37" fmla="*/ 103 h 118"/>
                <a:gd name="T38" fmla="*/ 95 w 118"/>
                <a:gd name="T39" fmla="*/ 77 h 118"/>
                <a:gd name="T40" fmla="*/ 95 w 118"/>
                <a:gd name="T41" fmla="*/ 8 h 118"/>
                <a:gd name="T42" fmla="*/ 82 w 118"/>
                <a:gd name="T43" fmla="*/ 5 h 118"/>
                <a:gd name="T44" fmla="*/ 82 w 118"/>
                <a:gd name="T45" fmla="*/ 0 h 118"/>
                <a:gd name="T46" fmla="*/ 118 w 118"/>
                <a:gd name="T47" fmla="*/ 0 h 118"/>
                <a:gd name="T48" fmla="*/ 118 w 118"/>
                <a:gd name="T49" fmla="*/ 5 h 118"/>
                <a:gd name="T50" fmla="*/ 105 w 118"/>
                <a:gd name="T51" fmla="*/ 8 h 118"/>
                <a:gd name="T52" fmla="*/ 105 w 118"/>
                <a:gd name="T53" fmla="*/ 75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18" h="118">
                  <a:moveTo>
                    <a:pt x="105" y="75"/>
                  </a:moveTo>
                  <a:cubicBezTo>
                    <a:pt x="105" y="82"/>
                    <a:pt x="104" y="89"/>
                    <a:pt x="102" y="95"/>
                  </a:cubicBezTo>
                  <a:cubicBezTo>
                    <a:pt x="100" y="100"/>
                    <a:pt x="97" y="105"/>
                    <a:pt x="93" y="108"/>
                  </a:cubicBezTo>
                  <a:cubicBezTo>
                    <a:pt x="90" y="111"/>
                    <a:pt x="85" y="114"/>
                    <a:pt x="79" y="115"/>
                  </a:cubicBezTo>
                  <a:cubicBezTo>
                    <a:pt x="73" y="117"/>
                    <a:pt x="66" y="118"/>
                    <a:pt x="59" y="118"/>
                  </a:cubicBezTo>
                  <a:cubicBezTo>
                    <a:pt x="52" y="118"/>
                    <a:pt x="46" y="117"/>
                    <a:pt x="40" y="115"/>
                  </a:cubicBezTo>
                  <a:cubicBezTo>
                    <a:pt x="35" y="114"/>
                    <a:pt x="30" y="112"/>
                    <a:pt x="26" y="108"/>
                  </a:cubicBezTo>
                  <a:cubicBezTo>
                    <a:pt x="22" y="105"/>
                    <a:pt x="19" y="101"/>
                    <a:pt x="17" y="95"/>
                  </a:cubicBezTo>
                  <a:cubicBezTo>
                    <a:pt x="14" y="90"/>
                    <a:pt x="13" y="84"/>
                    <a:pt x="13" y="76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5"/>
                    <a:pt x="41" y="5"/>
                    <a:pt x="41" y="5"/>
                  </a:cubicBezTo>
                  <a:cubicBezTo>
                    <a:pt x="28" y="8"/>
                    <a:pt x="28" y="8"/>
                    <a:pt x="28" y="8"/>
                  </a:cubicBezTo>
                  <a:cubicBezTo>
                    <a:pt x="28" y="81"/>
                    <a:pt x="28" y="81"/>
                    <a:pt x="28" y="81"/>
                  </a:cubicBezTo>
                  <a:cubicBezTo>
                    <a:pt x="28" y="91"/>
                    <a:pt x="31" y="98"/>
                    <a:pt x="36" y="103"/>
                  </a:cubicBezTo>
                  <a:cubicBezTo>
                    <a:pt x="42" y="108"/>
                    <a:pt x="51" y="111"/>
                    <a:pt x="62" y="111"/>
                  </a:cubicBezTo>
                  <a:cubicBezTo>
                    <a:pt x="73" y="111"/>
                    <a:pt x="82" y="108"/>
                    <a:pt x="87" y="103"/>
                  </a:cubicBezTo>
                  <a:cubicBezTo>
                    <a:pt x="92" y="97"/>
                    <a:pt x="95" y="89"/>
                    <a:pt x="95" y="77"/>
                  </a:cubicBezTo>
                  <a:cubicBezTo>
                    <a:pt x="95" y="8"/>
                    <a:pt x="95" y="8"/>
                    <a:pt x="95" y="8"/>
                  </a:cubicBezTo>
                  <a:cubicBezTo>
                    <a:pt x="82" y="5"/>
                    <a:pt x="82" y="5"/>
                    <a:pt x="82" y="5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5"/>
                    <a:pt x="118" y="5"/>
                    <a:pt x="118" y="5"/>
                  </a:cubicBezTo>
                  <a:cubicBezTo>
                    <a:pt x="105" y="8"/>
                    <a:pt x="105" y="8"/>
                    <a:pt x="105" y="8"/>
                  </a:cubicBezTo>
                  <a:lnTo>
                    <a:pt x="105" y="75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b-NO"/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0F9CDD28-40F9-4656-8D6C-8B93880DF95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64" y="-99"/>
              <a:ext cx="80" cy="178"/>
            </a:xfrm>
            <a:custGeom>
              <a:avLst/>
              <a:gdLst>
                <a:gd name="T0" fmla="*/ 52 w 80"/>
                <a:gd name="T1" fmla="*/ 29 h 178"/>
                <a:gd name="T2" fmla="*/ 52 w 80"/>
                <a:gd name="T3" fmla="*/ 161 h 178"/>
                <a:gd name="T4" fmla="*/ 80 w 80"/>
                <a:gd name="T5" fmla="*/ 167 h 178"/>
                <a:gd name="T6" fmla="*/ 80 w 80"/>
                <a:gd name="T7" fmla="*/ 178 h 178"/>
                <a:gd name="T8" fmla="*/ 0 w 80"/>
                <a:gd name="T9" fmla="*/ 178 h 178"/>
                <a:gd name="T10" fmla="*/ 0 w 80"/>
                <a:gd name="T11" fmla="*/ 167 h 178"/>
                <a:gd name="T12" fmla="*/ 27 w 80"/>
                <a:gd name="T13" fmla="*/ 161 h 178"/>
                <a:gd name="T14" fmla="*/ 27 w 80"/>
                <a:gd name="T15" fmla="*/ 25 h 178"/>
                <a:gd name="T16" fmla="*/ 0 w 80"/>
                <a:gd name="T17" fmla="*/ 15 h 178"/>
                <a:gd name="T18" fmla="*/ 0 w 80"/>
                <a:gd name="T19" fmla="*/ 11 h 178"/>
                <a:gd name="T20" fmla="*/ 52 w 80"/>
                <a:gd name="T21" fmla="*/ 0 h 178"/>
                <a:gd name="T22" fmla="*/ 54 w 80"/>
                <a:gd name="T23" fmla="*/ 2 h 178"/>
                <a:gd name="T24" fmla="*/ 52 w 80"/>
                <a:gd name="T25" fmla="*/ 29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0" h="178">
                  <a:moveTo>
                    <a:pt x="52" y="29"/>
                  </a:moveTo>
                  <a:lnTo>
                    <a:pt x="52" y="161"/>
                  </a:lnTo>
                  <a:lnTo>
                    <a:pt x="80" y="167"/>
                  </a:lnTo>
                  <a:lnTo>
                    <a:pt x="80" y="178"/>
                  </a:lnTo>
                  <a:lnTo>
                    <a:pt x="0" y="178"/>
                  </a:lnTo>
                  <a:lnTo>
                    <a:pt x="0" y="167"/>
                  </a:lnTo>
                  <a:lnTo>
                    <a:pt x="27" y="161"/>
                  </a:lnTo>
                  <a:lnTo>
                    <a:pt x="27" y="25"/>
                  </a:lnTo>
                  <a:lnTo>
                    <a:pt x="0" y="15"/>
                  </a:lnTo>
                  <a:lnTo>
                    <a:pt x="0" y="11"/>
                  </a:lnTo>
                  <a:lnTo>
                    <a:pt x="52" y="0"/>
                  </a:lnTo>
                  <a:lnTo>
                    <a:pt x="54" y="2"/>
                  </a:lnTo>
                  <a:lnTo>
                    <a:pt x="52" y="29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b-NO"/>
            </a:p>
          </p:txBody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50472E25-ADE3-410A-85EF-F10FB0955F7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75" y="-168"/>
              <a:ext cx="222" cy="251"/>
            </a:xfrm>
            <a:custGeom>
              <a:avLst/>
              <a:gdLst>
                <a:gd name="T0" fmla="*/ 94 w 108"/>
                <a:gd name="T1" fmla="*/ 104 h 120"/>
                <a:gd name="T2" fmla="*/ 53 w 108"/>
                <a:gd name="T3" fmla="*/ 120 h 120"/>
                <a:gd name="T4" fmla="*/ 14 w 108"/>
                <a:gd name="T5" fmla="*/ 105 h 120"/>
                <a:gd name="T6" fmla="*/ 0 w 108"/>
                <a:gd name="T7" fmla="*/ 61 h 120"/>
                <a:gd name="T8" fmla="*/ 4 w 108"/>
                <a:gd name="T9" fmla="*/ 35 h 120"/>
                <a:gd name="T10" fmla="*/ 15 w 108"/>
                <a:gd name="T11" fmla="*/ 16 h 120"/>
                <a:gd name="T12" fmla="*/ 32 w 108"/>
                <a:gd name="T13" fmla="*/ 4 h 120"/>
                <a:gd name="T14" fmla="*/ 54 w 108"/>
                <a:gd name="T15" fmla="*/ 0 h 120"/>
                <a:gd name="T16" fmla="*/ 77 w 108"/>
                <a:gd name="T17" fmla="*/ 4 h 120"/>
                <a:gd name="T18" fmla="*/ 94 w 108"/>
                <a:gd name="T19" fmla="*/ 16 h 120"/>
                <a:gd name="T20" fmla="*/ 104 w 108"/>
                <a:gd name="T21" fmla="*/ 34 h 120"/>
                <a:gd name="T22" fmla="*/ 108 w 108"/>
                <a:gd name="T23" fmla="*/ 60 h 120"/>
                <a:gd name="T24" fmla="*/ 94 w 108"/>
                <a:gd name="T25" fmla="*/ 104 h 120"/>
                <a:gd name="T26" fmla="*/ 82 w 108"/>
                <a:gd name="T27" fmla="*/ 20 h 120"/>
                <a:gd name="T28" fmla="*/ 54 w 108"/>
                <a:gd name="T29" fmla="*/ 7 h 120"/>
                <a:gd name="T30" fmla="*/ 26 w 108"/>
                <a:gd name="T31" fmla="*/ 20 h 120"/>
                <a:gd name="T32" fmla="*/ 16 w 108"/>
                <a:gd name="T33" fmla="*/ 60 h 120"/>
                <a:gd name="T34" fmla="*/ 26 w 108"/>
                <a:gd name="T35" fmla="*/ 100 h 120"/>
                <a:gd name="T36" fmla="*/ 54 w 108"/>
                <a:gd name="T37" fmla="*/ 113 h 120"/>
                <a:gd name="T38" fmla="*/ 82 w 108"/>
                <a:gd name="T39" fmla="*/ 100 h 120"/>
                <a:gd name="T40" fmla="*/ 92 w 108"/>
                <a:gd name="T41" fmla="*/ 61 h 120"/>
                <a:gd name="T42" fmla="*/ 82 w 108"/>
                <a:gd name="T43" fmla="*/ 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8" h="120">
                  <a:moveTo>
                    <a:pt x="94" y="104"/>
                  </a:moveTo>
                  <a:cubicBezTo>
                    <a:pt x="84" y="115"/>
                    <a:pt x="71" y="120"/>
                    <a:pt x="53" y="120"/>
                  </a:cubicBezTo>
                  <a:cubicBezTo>
                    <a:pt x="36" y="120"/>
                    <a:pt x="23" y="115"/>
                    <a:pt x="14" y="105"/>
                  </a:cubicBezTo>
                  <a:cubicBezTo>
                    <a:pt x="5" y="95"/>
                    <a:pt x="0" y="80"/>
                    <a:pt x="0" y="61"/>
                  </a:cubicBezTo>
                  <a:cubicBezTo>
                    <a:pt x="0" y="51"/>
                    <a:pt x="1" y="42"/>
                    <a:pt x="4" y="35"/>
                  </a:cubicBezTo>
                  <a:cubicBezTo>
                    <a:pt x="6" y="27"/>
                    <a:pt x="10" y="21"/>
                    <a:pt x="15" y="16"/>
                  </a:cubicBezTo>
                  <a:cubicBezTo>
                    <a:pt x="19" y="11"/>
                    <a:pt x="25" y="7"/>
                    <a:pt x="32" y="4"/>
                  </a:cubicBezTo>
                  <a:cubicBezTo>
                    <a:pt x="39" y="2"/>
                    <a:pt x="46" y="0"/>
                    <a:pt x="54" y="0"/>
                  </a:cubicBezTo>
                  <a:cubicBezTo>
                    <a:pt x="63" y="0"/>
                    <a:pt x="70" y="2"/>
                    <a:pt x="77" y="4"/>
                  </a:cubicBezTo>
                  <a:cubicBezTo>
                    <a:pt x="84" y="7"/>
                    <a:pt x="89" y="11"/>
                    <a:pt x="94" y="16"/>
                  </a:cubicBezTo>
                  <a:cubicBezTo>
                    <a:pt x="98" y="21"/>
                    <a:pt x="102" y="27"/>
                    <a:pt x="104" y="34"/>
                  </a:cubicBezTo>
                  <a:cubicBezTo>
                    <a:pt x="107" y="41"/>
                    <a:pt x="108" y="50"/>
                    <a:pt x="108" y="60"/>
                  </a:cubicBezTo>
                  <a:cubicBezTo>
                    <a:pt x="108" y="79"/>
                    <a:pt x="103" y="94"/>
                    <a:pt x="94" y="104"/>
                  </a:cubicBezTo>
                  <a:close/>
                  <a:moveTo>
                    <a:pt x="82" y="20"/>
                  </a:moveTo>
                  <a:cubicBezTo>
                    <a:pt x="75" y="12"/>
                    <a:pt x="66" y="7"/>
                    <a:pt x="54" y="7"/>
                  </a:cubicBezTo>
                  <a:cubicBezTo>
                    <a:pt x="42" y="7"/>
                    <a:pt x="33" y="12"/>
                    <a:pt x="26" y="20"/>
                  </a:cubicBezTo>
                  <a:cubicBezTo>
                    <a:pt x="19" y="28"/>
                    <a:pt x="16" y="42"/>
                    <a:pt x="16" y="60"/>
                  </a:cubicBezTo>
                  <a:cubicBezTo>
                    <a:pt x="16" y="78"/>
                    <a:pt x="19" y="91"/>
                    <a:pt x="26" y="100"/>
                  </a:cubicBezTo>
                  <a:cubicBezTo>
                    <a:pt x="32" y="108"/>
                    <a:pt x="42" y="113"/>
                    <a:pt x="54" y="113"/>
                  </a:cubicBezTo>
                  <a:cubicBezTo>
                    <a:pt x="66" y="113"/>
                    <a:pt x="75" y="109"/>
                    <a:pt x="82" y="100"/>
                  </a:cubicBezTo>
                  <a:cubicBezTo>
                    <a:pt x="89" y="92"/>
                    <a:pt x="92" y="78"/>
                    <a:pt x="92" y="61"/>
                  </a:cubicBezTo>
                  <a:cubicBezTo>
                    <a:pt x="92" y="42"/>
                    <a:pt x="89" y="29"/>
                    <a:pt x="82" y="2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b-NO"/>
            </a:p>
          </p:txBody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0B20A05F-2A56-4823-9122-8B62D8BADD2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87" y="-166"/>
              <a:ext cx="35" cy="36"/>
            </a:xfrm>
            <a:custGeom>
              <a:avLst/>
              <a:gdLst>
                <a:gd name="T0" fmla="*/ 0 w 17"/>
                <a:gd name="T1" fmla="*/ 8 h 17"/>
                <a:gd name="T2" fmla="*/ 2 w 17"/>
                <a:gd name="T3" fmla="*/ 14 h 17"/>
                <a:gd name="T4" fmla="*/ 8 w 17"/>
                <a:gd name="T5" fmla="*/ 17 h 17"/>
                <a:gd name="T6" fmla="*/ 14 w 17"/>
                <a:gd name="T7" fmla="*/ 14 h 17"/>
                <a:gd name="T8" fmla="*/ 17 w 17"/>
                <a:gd name="T9" fmla="*/ 8 h 17"/>
                <a:gd name="T10" fmla="*/ 14 w 17"/>
                <a:gd name="T11" fmla="*/ 2 h 17"/>
                <a:gd name="T12" fmla="*/ 8 w 17"/>
                <a:gd name="T13" fmla="*/ 0 h 17"/>
                <a:gd name="T14" fmla="*/ 2 w 17"/>
                <a:gd name="T15" fmla="*/ 2 h 17"/>
                <a:gd name="T16" fmla="*/ 0 w 17"/>
                <a:gd name="T17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7">
                  <a:moveTo>
                    <a:pt x="0" y="8"/>
                  </a:moveTo>
                  <a:cubicBezTo>
                    <a:pt x="0" y="11"/>
                    <a:pt x="1" y="13"/>
                    <a:pt x="2" y="14"/>
                  </a:cubicBezTo>
                  <a:cubicBezTo>
                    <a:pt x="4" y="16"/>
                    <a:pt x="6" y="17"/>
                    <a:pt x="8" y="17"/>
                  </a:cubicBezTo>
                  <a:cubicBezTo>
                    <a:pt x="11" y="17"/>
                    <a:pt x="13" y="16"/>
                    <a:pt x="14" y="14"/>
                  </a:cubicBezTo>
                  <a:cubicBezTo>
                    <a:pt x="16" y="13"/>
                    <a:pt x="17" y="11"/>
                    <a:pt x="17" y="8"/>
                  </a:cubicBezTo>
                  <a:cubicBezTo>
                    <a:pt x="17" y="6"/>
                    <a:pt x="16" y="4"/>
                    <a:pt x="14" y="2"/>
                  </a:cubicBezTo>
                  <a:cubicBezTo>
                    <a:pt x="13" y="0"/>
                    <a:pt x="11" y="0"/>
                    <a:pt x="8" y="0"/>
                  </a:cubicBezTo>
                  <a:cubicBezTo>
                    <a:pt x="6" y="0"/>
                    <a:pt x="4" y="0"/>
                    <a:pt x="2" y="2"/>
                  </a:cubicBezTo>
                  <a:cubicBezTo>
                    <a:pt x="1" y="4"/>
                    <a:pt x="0" y="6"/>
                    <a:pt x="0" y="8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b-NO"/>
            </a:p>
          </p:txBody>
        </p:sp>
      </p:grpSp>
      <p:sp>
        <p:nvSpPr>
          <p:cNvPr id="19" name="Ellipse 18">
            <a:extLst>
              <a:ext uri="{FF2B5EF4-FFF2-40B4-BE49-F238E27FC236}">
                <a16:creationId xmlns:a16="http://schemas.microsoft.com/office/drawing/2014/main" id="{6AFCA1C8-BACB-4544-8D6F-E9DED43E23B9}"/>
              </a:ext>
            </a:extLst>
          </p:cNvPr>
          <p:cNvSpPr>
            <a:spLocks noChangeAspect="1"/>
          </p:cNvSpPr>
          <p:nvPr userDrawn="1"/>
        </p:nvSpPr>
        <p:spPr>
          <a:xfrm>
            <a:off x="4392000" y="3315762"/>
            <a:ext cx="360000" cy="360000"/>
          </a:xfrm>
          <a:prstGeom prst="ellipse">
            <a:avLst/>
          </a:prstGeom>
          <a:solidFill>
            <a:srgbClr val="EB5D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solidFill>
                <a:schemeClr val="lt1"/>
              </a:solidFill>
            </a:endParaRPr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814A7285-3055-4647-BC2A-C6D5A8AF103F}"/>
              </a:ext>
            </a:extLst>
          </p:cNvPr>
          <p:cNvSpPr>
            <a:spLocks noChangeAspect="1"/>
          </p:cNvSpPr>
          <p:nvPr userDrawn="1"/>
        </p:nvSpPr>
        <p:spPr>
          <a:xfrm>
            <a:off x="4392000" y="3774449"/>
            <a:ext cx="360000" cy="360000"/>
          </a:xfrm>
          <a:prstGeom prst="ellipse">
            <a:avLst/>
          </a:prstGeom>
          <a:solidFill>
            <a:srgbClr val="EB5D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14435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5145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1" y="0"/>
            <a:ext cx="1728788" cy="5145089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7319" y="842032"/>
            <a:ext cx="6593681" cy="1791253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7319" y="2702363"/>
            <a:ext cx="6593681" cy="1242205"/>
          </a:xfrm>
        </p:spPr>
        <p:txBody>
          <a:bodyPr>
            <a:normAutofit/>
          </a:bodyPr>
          <a:lstStyle>
            <a:lvl1pPr marL="0" indent="0" algn="l">
              <a:buNone/>
              <a:defRPr sz="1500" cap="all" baseline="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nb-NO"/>
              <a:t>Klikk for å redigere undertittelstil i malen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08133" y="4058904"/>
            <a:ext cx="2057400" cy="273928"/>
          </a:xfrm>
        </p:spPr>
        <p:txBody>
          <a:bodyPr/>
          <a:lstStyle/>
          <a:p>
            <a:fld id="{9672A78D-282B-FF45-8EA6-2895F3C87F28}" type="datetimeFigureOut">
              <a:rPr lang="nb-NO" smtClean="0"/>
              <a:t>17.09.2019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07318" y="4058904"/>
            <a:ext cx="3843665" cy="273928"/>
          </a:xfrm>
        </p:spPr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22684" y="4058903"/>
            <a:ext cx="578317" cy="273928"/>
          </a:xfrm>
        </p:spPr>
        <p:txBody>
          <a:bodyPr/>
          <a:lstStyle/>
          <a:p>
            <a:fld id="{C7C99E42-278E-8443-9918-98F128BBA1B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191759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avnek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601025"/>
            <a:ext cx="7429501" cy="1884458"/>
          </a:xfrm>
        </p:spPr>
        <p:txBody>
          <a:bodyPr anchor="b">
            <a:normAutofit/>
          </a:bodyPr>
          <a:lstStyle>
            <a:lvl1pPr>
              <a:defRPr sz="2700"/>
            </a:lvl1pPr>
          </a:lstStyle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3494320"/>
            <a:ext cx="7428379" cy="855747"/>
          </a:xfrm>
        </p:spPr>
        <p:txBody>
          <a:bodyPr anchor="t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2A78D-282B-FF45-8EA6-2895F3C87F28}" type="datetimeFigureOut">
              <a:rPr lang="nb-NO" smtClean="0"/>
              <a:t>17.09.2019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99E42-278E-8443-9918-98F128BBA1B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74609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telside med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ssholder for bilde 15">
            <a:extLst>
              <a:ext uri="{FF2B5EF4-FFF2-40B4-BE49-F238E27FC236}">
                <a16:creationId xmlns:a16="http://schemas.microsoft.com/office/drawing/2014/main" id="{21CF630B-3D3D-45F0-AFAF-5BAFF77886F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1008126"/>
            <a:ext cx="9145143" cy="4136962"/>
          </a:xfrm>
          <a:custGeom>
            <a:avLst/>
            <a:gdLst>
              <a:gd name="connsiteX0" fmla="*/ 7461922 w 9145143"/>
              <a:gd name="connsiteY0" fmla="*/ 3078100 h 4136962"/>
              <a:gd name="connsiteX1" fmla="*/ 7380922 w 9145143"/>
              <a:gd name="connsiteY1" fmla="*/ 3159100 h 4136962"/>
              <a:gd name="connsiteX2" fmla="*/ 7461922 w 9145143"/>
              <a:gd name="connsiteY2" fmla="*/ 3240100 h 4136962"/>
              <a:gd name="connsiteX3" fmla="*/ 7542922 w 9145143"/>
              <a:gd name="connsiteY3" fmla="*/ 3159100 h 4136962"/>
              <a:gd name="connsiteX4" fmla="*/ 7461922 w 9145143"/>
              <a:gd name="connsiteY4" fmla="*/ 3078100 h 4136962"/>
              <a:gd name="connsiteX5" fmla="*/ 7461922 w 9145143"/>
              <a:gd name="connsiteY5" fmla="*/ 2880360 h 4136962"/>
              <a:gd name="connsiteX6" fmla="*/ 7380922 w 9145143"/>
              <a:gd name="connsiteY6" fmla="*/ 2961360 h 4136962"/>
              <a:gd name="connsiteX7" fmla="*/ 7461922 w 9145143"/>
              <a:gd name="connsiteY7" fmla="*/ 3042360 h 4136962"/>
              <a:gd name="connsiteX8" fmla="*/ 7542922 w 9145143"/>
              <a:gd name="connsiteY8" fmla="*/ 2961360 h 4136962"/>
              <a:gd name="connsiteX9" fmla="*/ 7461922 w 9145143"/>
              <a:gd name="connsiteY9" fmla="*/ 2880360 h 4136962"/>
              <a:gd name="connsiteX10" fmla="*/ 0 w 9145143"/>
              <a:gd name="connsiteY10" fmla="*/ 0 h 4136962"/>
              <a:gd name="connsiteX11" fmla="*/ 9145143 w 9145143"/>
              <a:gd name="connsiteY11" fmla="*/ 0 h 4136962"/>
              <a:gd name="connsiteX12" fmla="*/ 9145143 w 9145143"/>
              <a:gd name="connsiteY12" fmla="*/ 4136962 h 4136962"/>
              <a:gd name="connsiteX13" fmla="*/ 0 w 9145143"/>
              <a:gd name="connsiteY13" fmla="*/ 4136962 h 4136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9145143" h="4136962">
                <a:moveTo>
                  <a:pt x="7461922" y="3078100"/>
                </a:moveTo>
                <a:cubicBezTo>
                  <a:pt x="7417187" y="3078100"/>
                  <a:pt x="7380922" y="3114365"/>
                  <a:pt x="7380922" y="3159100"/>
                </a:cubicBezTo>
                <a:cubicBezTo>
                  <a:pt x="7380922" y="3203835"/>
                  <a:pt x="7417187" y="3240100"/>
                  <a:pt x="7461922" y="3240100"/>
                </a:cubicBezTo>
                <a:cubicBezTo>
                  <a:pt x="7506657" y="3240100"/>
                  <a:pt x="7542922" y="3203835"/>
                  <a:pt x="7542922" y="3159100"/>
                </a:cubicBezTo>
                <a:cubicBezTo>
                  <a:pt x="7542922" y="3114365"/>
                  <a:pt x="7506657" y="3078100"/>
                  <a:pt x="7461922" y="3078100"/>
                </a:cubicBezTo>
                <a:close/>
                <a:moveTo>
                  <a:pt x="7461922" y="2880360"/>
                </a:moveTo>
                <a:cubicBezTo>
                  <a:pt x="7417187" y="2880360"/>
                  <a:pt x="7380922" y="2916625"/>
                  <a:pt x="7380922" y="2961360"/>
                </a:cubicBezTo>
                <a:cubicBezTo>
                  <a:pt x="7380922" y="3006095"/>
                  <a:pt x="7417187" y="3042360"/>
                  <a:pt x="7461922" y="3042360"/>
                </a:cubicBezTo>
                <a:cubicBezTo>
                  <a:pt x="7506657" y="3042360"/>
                  <a:pt x="7542922" y="3006095"/>
                  <a:pt x="7542922" y="2961360"/>
                </a:cubicBezTo>
                <a:cubicBezTo>
                  <a:pt x="7542922" y="2916625"/>
                  <a:pt x="7506657" y="2880360"/>
                  <a:pt x="7461922" y="2880360"/>
                </a:cubicBezTo>
                <a:close/>
                <a:moveTo>
                  <a:pt x="0" y="0"/>
                </a:moveTo>
                <a:lnTo>
                  <a:pt x="9145143" y="0"/>
                </a:lnTo>
                <a:lnTo>
                  <a:pt x="9145143" y="4136962"/>
                </a:lnTo>
                <a:lnTo>
                  <a:pt x="0" y="4136962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90000"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nb-NO"/>
              <a:t>Sett inn bilde via menyen «Sett inn» og knappen «Bilde»</a:t>
            </a:r>
          </a:p>
        </p:txBody>
      </p:sp>
      <p:sp>
        <p:nvSpPr>
          <p:cNvPr id="2" name="Tittel 1"/>
          <p:cNvSpPr>
            <a:spLocks noGrp="1" noChangeAspect="1"/>
          </p:cNvSpPr>
          <p:nvPr>
            <p:ph type="ctrTitle" hasCustomPrompt="1"/>
          </p:nvPr>
        </p:nvSpPr>
        <p:spPr>
          <a:xfrm>
            <a:off x="3798000" y="1396975"/>
            <a:ext cx="1548000" cy="1548000"/>
          </a:xfrm>
          <a:prstGeom prst="ellipse">
            <a:avLst/>
          </a:prstGeom>
          <a:solidFill>
            <a:schemeClr val="accent1"/>
          </a:solidFill>
        </p:spPr>
        <p:txBody>
          <a:bodyPr anchor="ctr">
            <a:normAutofit/>
          </a:bodyPr>
          <a:lstStyle>
            <a:lvl1pPr algn="ctr">
              <a:defRPr sz="3200">
                <a:solidFill>
                  <a:schemeClr val="lt1"/>
                </a:solidFill>
              </a:defRPr>
            </a:lvl1pPr>
          </a:lstStyle>
          <a:p>
            <a:r>
              <a:rPr lang="nb-NO"/>
              <a:t>Tittel</a:t>
            </a:r>
          </a:p>
        </p:txBody>
      </p:sp>
      <p:sp>
        <p:nvSpPr>
          <p:cNvPr id="3" name="Undertittel 2"/>
          <p:cNvSpPr>
            <a:spLocks noGrp="1" noChangeAspect="1"/>
          </p:cNvSpPr>
          <p:nvPr>
            <p:ph type="subTitle" idx="1" hasCustomPrompt="1"/>
          </p:nvPr>
        </p:nvSpPr>
        <p:spPr>
          <a:xfrm>
            <a:off x="3798000" y="3150394"/>
            <a:ext cx="1548000" cy="1548000"/>
          </a:xfrm>
          <a:prstGeom prst="ellipse">
            <a:avLst/>
          </a:prstGeom>
          <a:solidFill>
            <a:schemeClr val="accent1"/>
          </a:solidFill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chemeClr val="lt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nb-NO"/>
              <a:t>Undertittel</a:t>
            </a:r>
          </a:p>
        </p:txBody>
      </p:sp>
      <p:sp>
        <p:nvSpPr>
          <p:cNvPr id="11" name="Plassholder for tekst 9">
            <a:extLst>
              <a:ext uri="{FF2B5EF4-FFF2-40B4-BE49-F238E27FC236}">
                <a16:creationId xmlns:a16="http://schemas.microsoft.com/office/drawing/2014/main" id="{7B181E55-BA4E-41F3-878C-77EB660DC16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650956" y="3924491"/>
            <a:ext cx="1125487" cy="383998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000" i="1">
                <a:solidFill>
                  <a:schemeClr val="lt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7011AA87-01BC-457A-9D24-F263E5A933A7}"/>
              </a:ext>
            </a:extLst>
          </p:cNvPr>
          <p:cNvSpPr>
            <a:spLocks noChangeAspect="1"/>
          </p:cNvSpPr>
          <p:nvPr userDrawn="1"/>
        </p:nvSpPr>
        <p:spPr>
          <a:xfrm>
            <a:off x="7377322" y="3884886"/>
            <a:ext cx="169200" cy="169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1FCCCC5A-87C6-451E-AB30-6B75040B830A}"/>
              </a:ext>
            </a:extLst>
          </p:cNvPr>
          <p:cNvSpPr>
            <a:spLocks noChangeAspect="1"/>
          </p:cNvSpPr>
          <p:nvPr userDrawn="1"/>
        </p:nvSpPr>
        <p:spPr>
          <a:xfrm>
            <a:off x="7377322" y="4082910"/>
            <a:ext cx="169200" cy="169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12" name="Bilde 11">
            <a:extLst>
              <a:ext uri="{FF2B5EF4-FFF2-40B4-BE49-F238E27FC236}">
                <a16:creationId xmlns:a16="http://schemas.microsoft.com/office/drawing/2014/main" id="{8C0CF3A2-BB35-4B5B-985F-C9049CE100F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4097" y="360045"/>
            <a:ext cx="425197" cy="425197"/>
          </a:xfrm>
          <a:prstGeom prst="rect">
            <a:avLst/>
          </a:prstGeom>
        </p:spPr>
      </p:pic>
      <p:sp>
        <p:nvSpPr>
          <p:cNvPr id="10" name="TekstSylinder 9">
            <a:extLst>
              <a:ext uri="{FF2B5EF4-FFF2-40B4-BE49-F238E27FC236}">
                <a16:creationId xmlns:a16="http://schemas.microsoft.com/office/drawing/2014/main" id="{919B5DF3-76D1-4FB2-B03A-558958BEEB81}"/>
              </a:ext>
            </a:extLst>
          </p:cNvPr>
          <p:cNvSpPr txBox="1"/>
          <p:nvPr userDrawn="1"/>
        </p:nvSpPr>
        <p:spPr>
          <a:xfrm>
            <a:off x="1706837" y="424417"/>
            <a:ext cx="4116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b="1"/>
              <a:t>Det matematisk-naturvitenskapelige fakultet</a:t>
            </a:r>
          </a:p>
        </p:txBody>
      </p:sp>
      <p:grpSp>
        <p:nvGrpSpPr>
          <p:cNvPr id="15" name="Group 4">
            <a:extLst>
              <a:ext uri="{FF2B5EF4-FFF2-40B4-BE49-F238E27FC236}">
                <a16:creationId xmlns:a16="http://schemas.microsoft.com/office/drawing/2014/main" id="{AC493A5E-9BD3-4E8F-9929-DFF150B39C87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1312070" y="512362"/>
            <a:ext cx="439200" cy="136098"/>
            <a:chOff x="699" y="-168"/>
            <a:chExt cx="810" cy="251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E9AC40A2-48E8-4E38-A0D0-CAEFC7530A9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400" y="-164"/>
              <a:ext cx="109" cy="111"/>
            </a:xfrm>
            <a:custGeom>
              <a:avLst/>
              <a:gdLst>
                <a:gd name="T0" fmla="*/ 52 w 53"/>
                <a:gd name="T1" fmla="*/ 20 h 53"/>
                <a:gd name="T2" fmla="*/ 53 w 53"/>
                <a:gd name="T3" fmla="*/ 26 h 53"/>
                <a:gd name="T4" fmla="*/ 26 w 53"/>
                <a:gd name="T5" fmla="*/ 53 h 53"/>
                <a:gd name="T6" fmla="*/ 0 w 53"/>
                <a:gd name="T7" fmla="*/ 26 h 53"/>
                <a:gd name="T8" fmla="*/ 26 w 53"/>
                <a:gd name="T9" fmla="*/ 0 h 53"/>
                <a:gd name="T10" fmla="*/ 52 w 53"/>
                <a:gd name="T11" fmla="*/ 2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" h="53">
                  <a:moveTo>
                    <a:pt x="52" y="20"/>
                  </a:moveTo>
                  <a:cubicBezTo>
                    <a:pt x="53" y="22"/>
                    <a:pt x="53" y="24"/>
                    <a:pt x="53" y="26"/>
                  </a:cubicBezTo>
                  <a:cubicBezTo>
                    <a:pt x="53" y="41"/>
                    <a:pt x="41" y="53"/>
                    <a:pt x="26" y="53"/>
                  </a:cubicBezTo>
                  <a:cubicBezTo>
                    <a:pt x="12" y="53"/>
                    <a:pt x="0" y="41"/>
                    <a:pt x="0" y="26"/>
                  </a:cubicBezTo>
                  <a:cubicBezTo>
                    <a:pt x="0" y="11"/>
                    <a:pt x="12" y="0"/>
                    <a:pt x="26" y="0"/>
                  </a:cubicBezTo>
                  <a:cubicBezTo>
                    <a:pt x="39" y="0"/>
                    <a:pt x="50" y="8"/>
                    <a:pt x="52" y="20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b-NO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7F7D78F3-9CE5-4553-8D36-258A12EF6AB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400" y="-30"/>
              <a:ext cx="109" cy="111"/>
            </a:xfrm>
            <a:custGeom>
              <a:avLst/>
              <a:gdLst>
                <a:gd name="T0" fmla="*/ 52 w 53"/>
                <a:gd name="T1" fmla="*/ 21 h 53"/>
                <a:gd name="T2" fmla="*/ 53 w 53"/>
                <a:gd name="T3" fmla="*/ 27 h 53"/>
                <a:gd name="T4" fmla="*/ 26 w 53"/>
                <a:gd name="T5" fmla="*/ 53 h 53"/>
                <a:gd name="T6" fmla="*/ 0 w 53"/>
                <a:gd name="T7" fmla="*/ 27 h 53"/>
                <a:gd name="T8" fmla="*/ 26 w 53"/>
                <a:gd name="T9" fmla="*/ 0 h 53"/>
                <a:gd name="T10" fmla="*/ 52 w 53"/>
                <a:gd name="T11" fmla="*/ 21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" h="53">
                  <a:moveTo>
                    <a:pt x="52" y="21"/>
                  </a:moveTo>
                  <a:cubicBezTo>
                    <a:pt x="53" y="23"/>
                    <a:pt x="53" y="25"/>
                    <a:pt x="53" y="27"/>
                  </a:cubicBezTo>
                  <a:cubicBezTo>
                    <a:pt x="53" y="42"/>
                    <a:pt x="41" y="53"/>
                    <a:pt x="26" y="53"/>
                  </a:cubicBezTo>
                  <a:cubicBezTo>
                    <a:pt x="12" y="53"/>
                    <a:pt x="0" y="42"/>
                    <a:pt x="0" y="27"/>
                  </a:cubicBezTo>
                  <a:cubicBezTo>
                    <a:pt x="0" y="12"/>
                    <a:pt x="12" y="0"/>
                    <a:pt x="26" y="0"/>
                  </a:cubicBezTo>
                  <a:cubicBezTo>
                    <a:pt x="39" y="0"/>
                    <a:pt x="50" y="9"/>
                    <a:pt x="52" y="21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b-NO"/>
            </a:p>
          </p:txBody>
        </p:sp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id="{F5AC0C3A-7F3C-451F-B739-CDD50839D76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9" y="-164"/>
              <a:ext cx="243" cy="247"/>
            </a:xfrm>
            <a:custGeom>
              <a:avLst/>
              <a:gdLst>
                <a:gd name="T0" fmla="*/ 105 w 118"/>
                <a:gd name="T1" fmla="*/ 75 h 118"/>
                <a:gd name="T2" fmla="*/ 102 w 118"/>
                <a:gd name="T3" fmla="*/ 95 h 118"/>
                <a:gd name="T4" fmla="*/ 93 w 118"/>
                <a:gd name="T5" fmla="*/ 108 h 118"/>
                <a:gd name="T6" fmla="*/ 79 w 118"/>
                <a:gd name="T7" fmla="*/ 115 h 118"/>
                <a:gd name="T8" fmla="*/ 59 w 118"/>
                <a:gd name="T9" fmla="*/ 118 h 118"/>
                <a:gd name="T10" fmla="*/ 40 w 118"/>
                <a:gd name="T11" fmla="*/ 115 h 118"/>
                <a:gd name="T12" fmla="*/ 26 w 118"/>
                <a:gd name="T13" fmla="*/ 108 h 118"/>
                <a:gd name="T14" fmla="*/ 17 w 118"/>
                <a:gd name="T15" fmla="*/ 95 h 118"/>
                <a:gd name="T16" fmla="*/ 13 w 118"/>
                <a:gd name="T17" fmla="*/ 76 h 118"/>
                <a:gd name="T18" fmla="*/ 13 w 118"/>
                <a:gd name="T19" fmla="*/ 8 h 118"/>
                <a:gd name="T20" fmla="*/ 0 w 118"/>
                <a:gd name="T21" fmla="*/ 5 h 118"/>
                <a:gd name="T22" fmla="*/ 0 w 118"/>
                <a:gd name="T23" fmla="*/ 0 h 118"/>
                <a:gd name="T24" fmla="*/ 41 w 118"/>
                <a:gd name="T25" fmla="*/ 0 h 118"/>
                <a:gd name="T26" fmla="*/ 41 w 118"/>
                <a:gd name="T27" fmla="*/ 5 h 118"/>
                <a:gd name="T28" fmla="*/ 28 w 118"/>
                <a:gd name="T29" fmla="*/ 8 h 118"/>
                <a:gd name="T30" fmla="*/ 28 w 118"/>
                <a:gd name="T31" fmla="*/ 81 h 118"/>
                <a:gd name="T32" fmla="*/ 36 w 118"/>
                <a:gd name="T33" fmla="*/ 103 h 118"/>
                <a:gd name="T34" fmla="*/ 62 w 118"/>
                <a:gd name="T35" fmla="*/ 111 h 118"/>
                <a:gd name="T36" fmla="*/ 87 w 118"/>
                <a:gd name="T37" fmla="*/ 103 h 118"/>
                <a:gd name="T38" fmla="*/ 95 w 118"/>
                <a:gd name="T39" fmla="*/ 77 h 118"/>
                <a:gd name="T40" fmla="*/ 95 w 118"/>
                <a:gd name="T41" fmla="*/ 8 h 118"/>
                <a:gd name="T42" fmla="*/ 82 w 118"/>
                <a:gd name="T43" fmla="*/ 5 h 118"/>
                <a:gd name="T44" fmla="*/ 82 w 118"/>
                <a:gd name="T45" fmla="*/ 0 h 118"/>
                <a:gd name="T46" fmla="*/ 118 w 118"/>
                <a:gd name="T47" fmla="*/ 0 h 118"/>
                <a:gd name="T48" fmla="*/ 118 w 118"/>
                <a:gd name="T49" fmla="*/ 5 h 118"/>
                <a:gd name="T50" fmla="*/ 105 w 118"/>
                <a:gd name="T51" fmla="*/ 8 h 118"/>
                <a:gd name="T52" fmla="*/ 105 w 118"/>
                <a:gd name="T53" fmla="*/ 75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18" h="118">
                  <a:moveTo>
                    <a:pt x="105" y="75"/>
                  </a:moveTo>
                  <a:cubicBezTo>
                    <a:pt x="105" y="82"/>
                    <a:pt x="104" y="89"/>
                    <a:pt x="102" y="95"/>
                  </a:cubicBezTo>
                  <a:cubicBezTo>
                    <a:pt x="100" y="100"/>
                    <a:pt x="97" y="105"/>
                    <a:pt x="93" y="108"/>
                  </a:cubicBezTo>
                  <a:cubicBezTo>
                    <a:pt x="90" y="111"/>
                    <a:pt x="85" y="114"/>
                    <a:pt x="79" y="115"/>
                  </a:cubicBezTo>
                  <a:cubicBezTo>
                    <a:pt x="73" y="117"/>
                    <a:pt x="66" y="118"/>
                    <a:pt x="59" y="118"/>
                  </a:cubicBezTo>
                  <a:cubicBezTo>
                    <a:pt x="52" y="118"/>
                    <a:pt x="46" y="117"/>
                    <a:pt x="40" y="115"/>
                  </a:cubicBezTo>
                  <a:cubicBezTo>
                    <a:pt x="35" y="114"/>
                    <a:pt x="30" y="112"/>
                    <a:pt x="26" y="108"/>
                  </a:cubicBezTo>
                  <a:cubicBezTo>
                    <a:pt x="22" y="105"/>
                    <a:pt x="19" y="101"/>
                    <a:pt x="17" y="95"/>
                  </a:cubicBezTo>
                  <a:cubicBezTo>
                    <a:pt x="14" y="90"/>
                    <a:pt x="13" y="84"/>
                    <a:pt x="13" y="76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5"/>
                    <a:pt x="41" y="5"/>
                    <a:pt x="41" y="5"/>
                  </a:cubicBezTo>
                  <a:cubicBezTo>
                    <a:pt x="28" y="8"/>
                    <a:pt x="28" y="8"/>
                    <a:pt x="28" y="8"/>
                  </a:cubicBezTo>
                  <a:cubicBezTo>
                    <a:pt x="28" y="81"/>
                    <a:pt x="28" y="81"/>
                    <a:pt x="28" y="81"/>
                  </a:cubicBezTo>
                  <a:cubicBezTo>
                    <a:pt x="28" y="91"/>
                    <a:pt x="31" y="98"/>
                    <a:pt x="36" y="103"/>
                  </a:cubicBezTo>
                  <a:cubicBezTo>
                    <a:pt x="42" y="108"/>
                    <a:pt x="51" y="111"/>
                    <a:pt x="62" y="111"/>
                  </a:cubicBezTo>
                  <a:cubicBezTo>
                    <a:pt x="73" y="111"/>
                    <a:pt x="82" y="108"/>
                    <a:pt x="87" y="103"/>
                  </a:cubicBezTo>
                  <a:cubicBezTo>
                    <a:pt x="92" y="97"/>
                    <a:pt x="95" y="89"/>
                    <a:pt x="95" y="77"/>
                  </a:cubicBezTo>
                  <a:cubicBezTo>
                    <a:pt x="95" y="8"/>
                    <a:pt x="95" y="8"/>
                    <a:pt x="95" y="8"/>
                  </a:cubicBezTo>
                  <a:cubicBezTo>
                    <a:pt x="82" y="5"/>
                    <a:pt x="82" y="5"/>
                    <a:pt x="82" y="5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5"/>
                    <a:pt x="118" y="5"/>
                    <a:pt x="118" y="5"/>
                  </a:cubicBezTo>
                  <a:cubicBezTo>
                    <a:pt x="105" y="8"/>
                    <a:pt x="105" y="8"/>
                    <a:pt x="105" y="8"/>
                  </a:cubicBezTo>
                  <a:lnTo>
                    <a:pt x="105" y="75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b-NO"/>
            </a:p>
          </p:txBody>
        </p:sp>
        <p:sp>
          <p:nvSpPr>
            <p:cNvPr id="21" name="Freeform 8">
              <a:extLst>
                <a:ext uri="{FF2B5EF4-FFF2-40B4-BE49-F238E27FC236}">
                  <a16:creationId xmlns:a16="http://schemas.microsoft.com/office/drawing/2014/main" id="{31EAB8D2-F0B4-4FAC-B38F-64CE670894F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64" y="-99"/>
              <a:ext cx="80" cy="178"/>
            </a:xfrm>
            <a:custGeom>
              <a:avLst/>
              <a:gdLst>
                <a:gd name="T0" fmla="*/ 52 w 80"/>
                <a:gd name="T1" fmla="*/ 29 h 178"/>
                <a:gd name="T2" fmla="*/ 52 w 80"/>
                <a:gd name="T3" fmla="*/ 161 h 178"/>
                <a:gd name="T4" fmla="*/ 80 w 80"/>
                <a:gd name="T5" fmla="*/ 167 h 178"/>
                <a:gd name="T6" fmla="*/ 80 w 80"/>
                <a:gd name="T7" fmla="*/ 178 h 178"/>
                <a:gd name="T8" fmla="*/ 0 w 80"/>
                <a:gd name="T9" fmla="*/ 178 h 178"/>
                <a:gd name="T10" fmla="*/ 0 w 80"/>
                <a:gd name="T11" fmla="*/ 167 h 178"/>
                <a:gd name="T12" fmla="*/ 27 w 80"/>
                <a:gd name="T13" fmla="*/ 161 h 178"/>
                <a:gd name="T14" fmla="*/ 27 w 80"/>
                <a:gd name="T15" fmla="*/ 25 h 178"/>
                <a:gd name="T16" fmla="*/ 0 w 80"/>
                <a:gd name="T17" fmla="*/ 15 h 178"/>
                <a:gd name="T18" fmla="*/ 0 w 80"/>
                <a:gd name="T19" fmla="*/ 11 h 178"/>
                <a:gd name="T20" fmla="*/ 52 w 80"/>
                <a:gd name="T21" fmla="*/ 0 h 178"/>
                <a:gd name="T22" fmla="*/ 54 w 80"/>
                <a:gd name="T23" fmla="*/ 2 h 178"/>
                <a:gd name="T24" fmla="*/ 52 w 80"/>
                <a:gd name="T25" fmla="*/ 29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0" h="178">
                  <a:moveTo>
                    <a:pt x="52" y="29"/>
                  </a:moveTo>
                  <a:lnTo>
                    <a:pt x="52" y="161"/>
                  </a:lnTo>
                  <a:lnTo>
                    <a:pt x="80" y="167"/>
                  </a:lnTo>
                  <a:lnTo>
                    <a:pt x="80" y="178"/>
                  </a:lnTo>
                  <a:lnTo>
                    <a:pt x="0" y="178"/>
                  </a:lnTo>
                  <a:lnTo>
                    <a:pt x="0" y="167"/>
                  </a:lnTo>
                  <a:lnTo>
                    <a:pt x="27" y="161"/>
                  </a:lnTo>
                  <a:lnTo>
                    <a:pt x="27" y="25"/>
                  </a:lnTo>
                  <a:lnTo>
                    <a:pt x="0" y="15"/>
                  </a:lnTo>
                  <a:lnTo>
                    <a:pt x="0" y="11"/>
                  </a:lnTo>
                  <a:lnTo>
                    <a:pt x="52" y="0"/>
                  </a:lnTo>
                  <a:lnTo>
                    <a:pt x="54" y="2"/>
                  </a:lnTo>
                  <a:lnTo>
                    <a:pt x="52" y="29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b-NO"/>
            </a:p>
          </p:txBody>
        </p:sp>
        <p:sp>
          <p:nvSpPr>
            <p:cNvPr id="22" name="Freeform 9">
              <a:extLst>
                <a:ext uri="{FF2B5EF4-FFF2-40B4-BE49-F238E27FC236}">
                  <a16:creationId xmlns:a16="http://schemas.microsoft.com/office/drawing/2014/main" id="{7AF9656E-399E-4288-8913-4F1031205CD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75" y="-168"/>
              <a:ext cx="222" cy="251"/>
            </a:xfrm>
            <a:custGeom>
              <a:avLst/>
              <a:gdLst>
                <a:gd name="T0" fmla="*/ 94 w 108"/>
                <a:gd name="T1" fmla="*/ 104 h 120"/>
                <a:gd name="T2" fmla="*/ 53 w 108"/>
                <a:gd name="T3" fmla="*/ 120 h 120"/>
                <a:gd name="T4" fmla="*/ 14 w 108"/>
                <a:gd name="T5" fmla="*/ 105 h 120"/>
                <a:gd name="T6" fmla="*/ 0 w 108"/>
                <a:gd name="T7" fmla="*/ 61 h 120"/>
                <a:gd name="T8" fmla="*/ 4 w 108"/>
                <a:gd name="T9" fmla="*/ 35 h 120"/>
                <a:gd name="T10" fmla="*/ 15 w 108"/>
                <a:gd name="T11" fmla="*/ 16 h 120"/>
                <a:gd name="T12" fmla="*/ 32 w 108"/>
                <a:gd name="T13" fmla="*/ 4 h 120"/>
                <a:gd name="T14" fmla="*/ 54 w 108"/>
                <a:gd name="T15" fmla="*/ 0 h 120"/>
                <a:gd name="T16" fmla="*/ 77 w 108"/>
                <a:gd name="T17" fmla="*/ 4 h 120"/>
                <a:gd name="T18" fmla="*/ 94 w 108"/>
                <a:gd name="T19" fmla="*/ 16 h 120"/>
                <a:gd name="T20" fmla="*/ 104 w 108"/>
                <a:gd name="T21" fmla="*/ 34 h 120"/>
                <a:gd name="T22" fmla="*/ 108 w 108"/>
                <a:gd name="T23" fmla="*/ 60 h 120"/>
                <a:gd name="T24" fmla="*/ 94 w 108"/>
                <a:gd name="T25" fmla="*/ 104 h 120"/>
                <a:gd name="T26" fmla="*/ 82 w 108"/>
                <a:gd name="T27" fmla="*/ 20 h 120"/>
                <a:gd name="T28" fmla="*/ 54 w 108"/>
                <a:gd name="T29" fmla="*/ 7 h 120"/>
                <a:gd name="T30" fmla="*/ 26 w 108"/>
                <a:gd name="T31" fmla="*/ 20 h 120"/>
                <a:gd name="T32" fmla="*/ 16 w 108"/>
                <a:gd name="T33" fmla="*/ 60 h 120"/>
                <a:gd name="T34" fmla="*/ 26 w 108"/>
                <a:gd name="T35" fmla="*/ 100 h 120"/>
                <a:gd name="T36" fmla="*/ 54 w 108"/>
                <a:gd name="T37" fmla="*/ 113 h 120"/>
                <a:gd name="T38" fmla="*/ 82 w 108"/>
                <a:gd name="T39" fmla="*/ 100 h 120"/>
                <a:gd name="T40" fmla="*/ 92 w 108"/>
                <a:gd name="T41" fmla="*/ 61 h 120"/>
                <a:gd name="T42" fmla="*/ 82 w 108"/>
                <a:gd name="T43" fmla="*/ 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8" h="120">
                  <a:moveTo>
                    <a:pt x="94" y="104"/>
                  </a:moveTo>
                  <a:cubicBezTo>
                    <a:pt x="84" y="115"/>
                    <a:pt x="71" y="120"/>
                    <a:pt x="53" y="120"/>
                  </a:cubicBezTo>
                  <a:cubicBezTo>
                    <a:pt x="36" y="120"/>
                    <a:pt x="23" y="115"/>
                    <a:pt x="14" y="105"/>
                  </a:cubicBezTo>
                  <a:cubicBezTo>
                    <a:pt x="5" y="95"/>
                    <a:pt x="0" y="80"/>
                    <a:pt x="0" y="61"/>
                  </a:cubicBezTo>
                  <a:cubicBezTo>
                    <a:pt x="0" y="51"/>
                    <a:pt x="1" y="42"/>
                    <a:pt x="4" y="35"/>
                  </a:cubicBezTo>
                  <a:cubicBezTo>
                    <a:pt x="6" y="27"/>
                    <a:pt x="10" y="21"/>
                    <a:pt x="15" y="16"/>
                  </a:cubicBezTo>
                  <a:cubicBezTo>
                    <a:pt x="19" y="11"/>
                    <a:pt x="25" y="7"/>
                    <a:pt x="32" y="4"/>
                  </a:cubicBezTo>
                  <a:cubicBezTo>
                    <a:pt x="39" y="2"/>
                    <a:pt x="46" y="0"/>
                    <a:pt x="54" y="0"/>
                  </a:cubicBezTo>
                  <a:cubicBezTo>
                    <a:pt x="63" y="0"/>
                    <a:pt x="70" y="2"/>
                    <a:pt x="77" y="4"/>
                  </a:cubicBezTo>
                  <a:cubicBezTo>
                    <a:pt x="84" y="7"/>
                    <a:pt x="89" y="11"/>
                    <a:pt x="94" y="16"/>
                  </a:cubicBezTo>
                  <a:cubicBezTo>
                    <a:pt x="98" y="21"/>
                    <a:pt x="102" y="27"/>
                    <a:pt x="104" y="34"/>
                  </a:cubicBezTo>
                  <a:cubicBezTo>
                    <a:pt x="107" y="41"/>
                    <a:pt x="108" y="50"/>
                    <a:pt x="108" y="60"/>
                  </a:cubicBezTo>
                  <a:cubicBezTo>
                    <a:pt x="108" y="79"/>
                    <a:pt x="103" y="94"/>
                    <a:pt x="94" y="104"/>
                  </a:cubicBezTo>
                  <a:close/>
                  <a:moveTo>
                    <a:pt x="82" y="20"/>
                  </a:moveTo>
                  <a:cubicBezTo>
                    <a:pt x="75" y="12"/>
                    <a:pt x="66" y="7"/>
                    <a:pt x="54" y="7"/>
                  </a:cubicBezTo>
                  <a:cubicBezTo>
                    <a:pt x="42" y="7"/>
                    <a:pt x="33" y="12"/>
                    <a:pt x="26" y="20"/>
                  </a:cubicBezTo>
                  <a:cubicBezTo>
                    <a:pt x="19" y="28"/>
                    <a:pt x="16" y="42"/>
                    <a:pt x="16" y="60"/>
                  </a:cubicBezTo>
                  <a:cubicBezTo>
                    <a:pt x="16" y="78"/>
                    <a:pt x="19" y="91"/>
                    <a:pt x="26" y="100"/>
                  </a:cubicBezTo>
                  <a:cubicBezTo>
                    <a:pt x="32" y="108"/>
                    <a:pt x="42" y="113"/>
                    <a:pt x="54" y="113"/>
                  </a:cubicBezTo>
                  <a:cubicBezTo>
                    <a:pt x="66" y="113"/>
                    <a:pt x="75" y="109"/>
                    <a:pt x="82" y="100"/>
                  </a:cubicBezTo>
                  <a:cubicBezTo>
                    <a:pt x="89" y="92"/>
                    <a:pt x="92" y="78"/>
                    <a:pt x="92" y="61"/>
                  </a:cubicBezTo>
                  <a:cubicBezTo>
                    <a:pt x="92" y="42"/>
                    <a:pt x="89" y="29"/>
                    <a:pt x="82" y="2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b-NO"/>
            </a:p>
          </p:txBody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B1C1BAEC-C920-477B-B026-EFE81143DC6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87" y="-166"/>
              <a:ext cx="35" cy="36"/>
            </a:xfrm>
            <a:custGeom>
              <a:avLst/>
              <a:gdLst>
                <a:gd name="T0" fmla="*/ 0 w 17"/>
                <a:gd name="T1" fmla="*/ 8 h 17"/>
                <a:gd name="T2" fmla="*/ 2 w 17"/>
                <a:gd name="T3" fmla="*/ 14 h 17"/>
                <a:gd name="T4" fmla="*/ 8 w 17"/>
                <a:gd name="T5" fmla="*/ 17 h 17"/>
                <a:gd name="T6" fmla="*/ 14 w 17"/>
                <a:gd name="T7" fmla="*/ 14 h 17"/>
                <a:gd name="T8" fmla="*/ 17 w 17"/>
                <a:gd name="T9" fmla="*/ 8 h 17"/>
                <a:gd name="T10" fmla="*/ 14 w 17"/>
                <a:gd name="T11" fmla="*/ 2 h 17"/>
                <a:gd name="T12" fmla="*/ 8 w 17"/>
                <a:gd name="T13" fmla="*/ 0 h 17"/>
                <a:gd name="T14" fmla="*/ 2 w 17"/>
                <a:gd name="T15" fmla="*/ 2 h 17"/>
                <a:gd name="T16" fmla="*/ 0 w 17"/>
                <a:gd name="T17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7">
                  <a:moveTo>
                    <a:pt x="0" y="8"/>
                  </a:moveTo>
                  <a:cubicBezTo>
                    <a:pt x="0" y="11"/>
                    <a:pt x="1" y="13"/>
                    <a:pt x="2" y="14"/>
                  </a:cubicBezTo>
                  <a:cubicBezTo>
                    <a:pt x="4" y="16"/>
                    <a:pt x="6" y="17"/>
                    <a:pt x="8" y="17"/>
                  </a:cubicBezTo>
                  <a:cubicBezTo>
                    <a:pt x="11" y="17"/>
                    <a:pt x="13" y="16"/>
                    <a:pt x="14" y="14"/>
                  </a:cubicBezTo>
                  <a:cubicBezTo>
                    <a:pt x="16" y="13"/>
                    <a:pt x="17" y="11"/>
                    <a:pt x="17" y="8"/>
                  </a:cubicBezTo>
                  <a:cubicBezTo>
                    <a:pt x="17" y="6"/>
                    <a:pt x="16" y="4"/>
                    <a:pt x="14" y="2"/>
                  </a:cubicBezTo>
                  <a:cubicBezTo>
                    <a:pt x="13" y="0"/>
                    <a:pt x="11" y="0"/>
                    <a:pt x="8" y="0"/>
                  </a:cubicBezTo>
                  <a:cubicBezTo>
                    <a:pt x="6" y="0"/>
                    <a:pt x="4" y="0"/>
                    <a:pt x="2" y="2"/>
                  </a:cubicBezTo>
                  <a:cubicBezTo>
                    <a:pt x="1" y="4"/>
                    <a:pt x="0" y="6"/>
                    <a:pt x="0" y="8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b-NO"/>
            </a:p>
          </p:txBody>
        </p:sp>
      </p:grpSp>
    </p:spTree>
    <p:extLst>
      <p:ext uri="{BB962C8B-B14F-4D97-AF65-F5344CB8AC3E}">
        <p14:creationId xmlns:p14="http://schemas.microsoft.com/office/powerpoint/2010/main" val="59459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telside /m bilde og stor tekstbo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Ellipse 17">
            <a:extLst>
              <a:ext uri="{FF2B5EF4-FFF2-40B4-BE49-F238E27FC236}">
                <a16:creationId xmlns:a16="http://schemas.microsoft.com/office/drawing/2014/main" id="{34E270BA-1CD5-4957-84D6-18A400390989}"/>
              </a:ext>
            </a:extLst>
          </p:cNvPr>
          <p:cNvSpPr>
            <a:spLocks noChangeAspect="1"/>
          </p:cNvSpPr>
          <p:nvPr userDrawn="1"/>
        </p:nvSpPr>
        <p:spPr>
          <a:xfrm>
            <a:off x="7377322" y="3884886"/>
            <a:ext cx="169200" cy="169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21A0141D-73F1-4F3B-9CD6-75FDD560D760}"/>
              </a:ext>
            </a:extLst>
          </p:cNvPr>
          <p:cNvSpPr>
            <a:spLocks noChangeAspect="1"/>
          </p:cNvSpPr>
          <p:nvPr userDrawn="1"/>
        </p:nvSpPr>
        <p:spPr>
          <a:xfrm>
            <a:off x="7377322" y="4082910"/>
            <a:ext cx="169200" cy="169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7" name="Plassholder for bilde 16">
            <a:extLst>
              <a:ext uri="{FF2B5EF4-FFF2-40B4-BE49-F238E27FC236}">
                <a16:creationId xmlns:a16="http://schemas.microsoft.com/office/drawing/2014/main" id="{36B2E708-3A4F-47DB-8C8F-7EC057EF7AE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1008126"/>
            <a:ext cx="9145143" cy="4136962"/>
          </a:xfrm>
          <a:custGeom>
            <a:avLst/>
            <a:gdLst>
              <a:gd name="connsiteX0" fmla="*/ 7461922 w 9145143"/>
              <a:gd name="connsiteY0" fmla="*/ 3078100 h 4136962"/>
              <a:gd name="connsiteX1" fmla="*/ 7380922 w 9145143"/>
              <a:gd name="connsiteY1" fmla="*/ 3159100 h 4136962"/>
              <a:gd name="connsiteX2" fmla="*/ 7461922 w 9145143"/>
              <a:gd name="connsiteY2" fmla="*/ 3240100 h 4136962"/>
              <a:gd name="connsiteX3" fmla="*/ 7542922 w 9145143"/>
              <a:gd name="connsiteY3" fmla="*/ 3159100 h 4136962"/>
              <a:gd name="connsiteX4" fmla="*/ 7461922 w 9145143"/>
              <a:gd name="connsiteY4" fmla="*/ 3078100 h 4136962"/>
              <a:gd name="connsiteX5" fmla="*/ 7461922 w 9145143"/>
              <a:gd name="connsiteY5" fmla="*/ 2880360 h 4136962"/>
              <a:gd name="connsiteX6" fmla="*/ 7380922 w 9145143"/>
              <a:gd name="connsiteY6" fmla="*/ 2961360 h 4136962"/>
              <a:gd name="connsiteX7" fmla="*/ 7461922 w 9145143"/>
              <a:gd name="connsiteY7" fmla="*/ 3042360 h 4136962"/>
              <a:gd name="connsiteX8" fmla="*/ 7542922 w 9145143"/>
              <a:gd name="connsiteY8" fmla="*/ 2961360 h 4136962"/>
              <a:gd name="connsiteX9" fmla="*/ 7461922 w 9145143"/>
              <a:gd name="connsiteY9" fmla="*/ 2880360 h 4136962"/>
              <a:gd name="connsiteX10" fmla="*/ 0 w 9145143"/>
              <a:gd name="connsiteY10" fmla="*/ 0 h 4136962"/>
              <a:gd name="connsiteX11" fmla="*/ 9145143 w 9145143"/>
              <a:gd name="connsiteY11" fmla="*/ 0 h 4136962"/>
              <a:gd name="connsiteX12" fmla="*/ 9145143 w 9145143"/>
              <a:gd name="connsiteY12" fmla="*/ 4136962 h 4136962"/>
              <a:gd name="connsiteX13" fmla="*/ 0 w 9145143"/>
              <a:gd name="connsiteY13" fmla="*/ 4136962 h 4136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9145143" h="4136962">
                <a:moveTo>
                  <a:pt x="7461922" y="3078100"/>
                </a:moveTo>
                <a:cubicBezTo>
                  <a:pt x="7417187" y="3078100"/>
                  <a:pt x="7380922" y="3114365"/>
                  <a:pt x="7380922" y="3159100"/>
                </a:cubicBezTo>
                <a:cubicBezTo>
                  <a:pt x="7380922" y="3203835"/>
                  <a:pt x="7417187" y="3240100"/>
                  <a:pt x="7461922" y="3240100"/>
                </a:cubicBezTo>
                <a:cubicBezTo>
                  <a:pt x="7506657" y="3240100"/>
                  <a:pt x="7542922" y="3203835"/>
                  <a:pt x="7542922" y="3159100"/>
                </a:cubicBezTo>
                <a:cubicBezTo>
                  <a:pt x="7542922" y="3114365"/>
                  <a:pt x="7506657" y="3078100"/>
                  <a:pt x="7461922" y="3078100"/>
                </a:cubicBezTo>
                <a:close/>
                <a:moveTo>
                  <a:pt x="7461922" y="2880360"/>
                </a:moveTo>
                <a:cubicBezTo>
                  <a:pt x="7417187" y="2880360"/>
                  <a:pt x="7380922" y="2916625"/>
                  <a:pt x="7380922" y="2961360"/>
                </a:cubicBezTo>
                <a:cubicBezTo>
                  <a:pt x="7380922" y="3006095"/>
                  <a:pt x="7417187" y="3042360"/>
                  <a:pt x="7461922" y="3042360"/>
                </a:cubicBezTo>
                <a:cubicBezTo>
                  <a:pt x="7506657" y="3042360"/>
                  <a:pt x="7542922" y="3006095"/>
                  <a:pt x="7542922" y="2961360"/>
                </a:cubicBezTo>
                <a:cubicBezTo>
                  <a:pt x="7542922" y="2916625"/>
                  <a:pt x="7506657" y="2880360"/>
                  <a:pt x="7461922" y="2880360"/>
                </a:cubicBezTo>
                <a:close/>
                <a:moveTo>
                  <a:pt x="0" y="0"/>
                </a:moveTo>
                <a:lnTo>
                  <a:pt x="9145143" y="0"/>
                </a:lnTo>
                <a:lnTo>
                  <a:pt x="9145143" y="4136962"/>
                </a:lnTo>
                <a:lnTo>
                  <a:pt x="0" y="4136962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90000"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nb-NO"/>
              <a:t>Sett inn bilde via menyen «Sett inn» og knappen «Bilde»</a:t>
            </a:r>
          </a:p>
        </p:txBody>
      </p:sp>
      <p:sp>
        <p:nvSpPr>
          <p:cNvPr id="2" name="Tittel 1"/>
          <p:cNvSpPr>
            <a:spLocks noGrp="1" noChangeAspect="1"/>
          </p:cNvSpPr>
          <p:nvPr>
            <p:ph type="ctrTitle" hasCustomPrompt="1"/>
          </p:nvPr>
        </p:nvSpPr>
        <p:spPr>
          <a:xfrm>
            <a:off x="2790905" y="1361116"/>
            <a:ext cx="3024000" cy="3024000"/>
          </a:xfrm>
          <a:prstGeom prst="ellipse">
            <a:avLst/>
          </a:prstGeom>
          <a:solidFill>
            <a:schemeClr val="bg1"/>
          </a:solidFill>
        </p:spPr>
        <p:txBody>
          <a:bodyPr lIns="36000" tIns="36000" rIns="36000" bIns="1080000" anchor="b">
            <a:normAutofit/>
          </a:bodyPr>
          <a:lstStyle>
            <a:lvl1pPr algn="ctr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nb-NO"/>
              <a:t>Tittel</a:t>
            </a:r>
          </a:p>
        </p:txBody>
      </p:sp>
      <p:sp>
        <p:nvSpPr>
          <p:cNvPr id="3" name="Undertittel 2"/>
          <p:cNvSpPr>
            <a:spLocks noGrp="1" noChangeAspect="1"/>
          </p:cNvSpPr>
          <p:nvPr>
            <p:ph type="subTitle" idx="1" hasCustomPrompt="1"/>
          </p:nvPr>
        </p:nvSpPr>
        <p:spPr>
          <a:xfrm>
            <a:off x="2904564" y="2941568"/>
            <a:ext cx="2788023" cy="542291"/>
          </a:xfrm>
          <a:prstGeom prst="rect">
            <a:avLst/>
          </a:prstGeom>
          <a:noFill/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chemeClr val="accent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nb-NO"/>
              <a:t>Undertittel</a:t>
            </a:r>
          </a:p>
        </p:txBody>
      </p:sp>
      <p:sp>
        <p:nvSpPr>
          <p:cNvPr id="11" name="Plassholder for tekst 9">
            <a:extLst>
              <a:ext uri="{FF2B5EF4-FFF2-40B4-BE49-F238E27FC236}">
                <a16:creationId xmlns:a16="http://schemas.microsoft.com/office/drawing/2014/main" id="{7B181E55-BA4E-41F3-878C-77EB660DC16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650956" y="3924491"/>
            <a:ext cx="1125487" cy="383998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000" i="1">
                <a:solidFill>
                  <a:schemeClr val="lt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12" name="Bilde 11">
            <a:extLst>
              <a:ext uri="{FF2B5EF4-FFF2-40B4-BE49-F238E27FC236}">
                <a16:creationId xmlns:a16="http://schemas.microsoft.com/office/drawing/2014/main" id="{1A6D3BBD-497E-444D-8817-667147E479B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4097" y="360045"/>
            <a:ext cx="425197" cy="425197"/>
          </a:xfrm>
          <a:prstGeom prst="rect">
            <a:avLst/>
          </a:prstGeom>
        </p:spPr>
      </p:pic>
      <p:sp>
        <p:nvSpPr>
          <p:cNvPr id="10" name="TekstSylinder 9">
            <a:extLst>
              <a:ext uri="{FF2B5EF4-FFF2-40B4-BE49-F238E27FC236}">
                <a16:creationId xmlns:a16="http://schemas.microsoft.com/office/drawing/2014/main" id="{A2DCEEDE-996F-4F53-AA53-892FCAE5A1F3}"/>
              </a:ext>
            </a:extLst>
          </p:cNvPr>
          <p:cNvSpPr txBox="1"/>
          <p:nvPr userDrawn="1"/>
        </p:nvSpPr>
        <p:spPr>
          <a:xfrm>
            <a:off x="1706837" y="424417"/>
            <a:ext cx="4116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b="1"/>
              <a:t>Det matematisk-naturvitenskapelige fakultet</a:t>
            </a:r>
          </a:p>
        </p:txBody>
      </p:sp>
      <p:grpSp>
        <p:nvGrpSpPr>
          <p:cNvPr id="13" name="Group 4">
            <a:extLst>
              <a:ext uri="{FF2B5EF4-FFF2-40B4-BE49-F238E27FC236}">
                <a16:creationId xmlns:a16="http://schemas.microsoft.com/office/drawing/2014/main" id="{E6B1FFA4-DB8A-453A-866D-42BEE9335530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1312070" y="512362"/>
            <a:ext cx="439200" cy="136098"/>
            <a:chOff x="699" y="-168"/>
            <a:chExt cx="810" cy="251"/>
          </a:xfrm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0E559E31-041D-4610-A582-C8215B7875A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400" y="-164"/>
              <a:ext cx="109" cy="111"/>
            </a:xfrm>
            <a:custGeom>
              <a:avLst/>
              <a:gdLst>
                <a:gd name="T0" fmla="*/ 52 w 53"/>
                <a:gd name="T1" fmla="*/ 20 h 53"/>
                <a:gd name="T2" fmla="*/ 53 w 53"/>
                <a:gd name="T3" fmla="*/ 26 h 53"/>
                <a:gd name="T4" fmla="*/ 26 w 53"/>
                <a:gd name="T5" fmla="*/ 53 h 53"/>
                <a:gd name="T6" fmla="*/ 0 w 53"/>
                <a:gd name="T7" fmla="*/ 26 h 53"/>
                <a:gd name="T8" fmla="*/ 26 w 53"/>
                <a:gd name="T9" fmla="*/ 0 h 53"/>
                <a:gd name="T10" fmla="*/ 52 w 53"/>
                <a:gd name="T11" fmla="*/ 2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" h="53">
                  <a:moveTo>
                    <a:pt x="52" y="20"/>
                  </a:moveTo>
                  <a:cubicBezTo>
                    <a:pt x="53" y="22"/>
                    <a:pt x="53" y="24"/>
                    <a:pt x="53" y="26"/>
                  </a:cubicBezTo>
                  <a:cubicBezTo>
                    <a:pt x="53" y="41"/>
                    <a:pt x="41" y="53"/>
                    <a:pt x="26" y="53"/>
                  </a:cubicBezTo>
                  <a:cubicBezTo>
                    <a:pt x="12" y="53"/>
                    <a:pt x="0" y="41"/>
                    <a:pt x="0" y="26"/>
                  </a:cubicBezTo>
                  <a:cubicBezTo>
                    <a:pt x="0" y="11"/>
                    <a:pt x="12" y="0"/>
                    <a:pt x="26" y="0"/>
                  </a:cubicBezTo>
                  <a:cubicBezTo>
                    <a:pt x="39" y="0"/>
                    <a:pt x="50" y="8"/>
                    <a:pt x="52" y="20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b-NO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DFF11FF-8985-45B8-87AD-4F75F97CF5A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400" y="-30"/>
              <a:ext cx="109" cy="111"/>
            </a:xfrm>
            <a:custGeom>
              <a:avLst/>
              <a:gdLst>
                <a:gd name="T0" fmla="*/ 52 w 53"/>
                <a:gd name="T1" fmla="*/ 21 h 53"/>
                <a:gd name="T2" fmla="*/ 53 w 53"/>
                <a:gd name="T3" fmla="*/ 27 h 53"/>
                <a:gd name="T4" fmla="*/ 26 w 53"/>
                <a:gd name="T5" fmla="*/ 53 h 53"/>
                <a:gd name="T6" fmla="*/ 0 w 53"/>
                <a:gd name="T7" fmla="*/ 27 h 53"/>
                <a:gd name="T8" fmla="*/ 26 w 53"/>
                <a:gd name="T9" fmla="*/ 0 h 53"/>
                <a:gd name="T10" fmla="*/ 52 w 53"/>
                <a:gd name="T11" fmla="*/ 21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" h="53">
                  <a:moveTo>
                    <a:pt x="52" y="21"/>
                  </a:moveTo>
                  <a:cubicBezTo>
                    <a:pt x="53" y="23"/>
                    <a:pt x="53" y="25"/>
                    <a:pt x="53" y="27"/>
                  </a:cubicBezTo>
                  <a:cubicBezTo>
                    <a:pt x="53" y="42"/>
                    <a:pt x="41" y="53"/>
                    <a:pt x="26" y="53"/>
                  </a:cubicBezTo>
                  <a:cubicBezTo>
                    <a:pt x="12" y="53"/>
                    <a:pt x="0" y="42"/>
                    <a:pt x="0" y="27"/>
                  </a:cubicBezTo>
                  <a:cubicBezTo>
                    <a:pt x="0" y="12"/>
                    <a:pt x="12" y="0"/>
                    <a:pt x="26" y="0"/>
                  </a:cubicBezTo>
                  <a:cubicBezTo>
                    <a:pt x="39" y="0"/>
                    <a:pt x="50" y="9"/>
                    <a:pt x="52" y="21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b-NO"/>
            </a:p>
          </p:txBody>
        </p:sp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id="{299177C8-B844-4593-8A4D-6028B89B0D1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9" y="-164"/>
              <a:ext cx="243" cy="247"/>
            </a:xfrm>
            <a:custGeom>
              <a:avLst/>
              <a:gdLst>
                <a:gd name="T0" fmla="*/ 105 w 118"/>
                <a:gd name="T1" fmla="*/ 75 h 118"/>
                <a:gd name="T2" fmla="*/ 102 w 118"/>
                <a:gd name="T3" fmla="*/ 95 h 118"/>
                <a:gd name="T4" fmla="*/ 93 w 118"/>
                <a:gd name="T5" fmla="*/ 108 h 118"/>
                <a:gd name="T6" fmla="*/ 79 w 118"/>
                <a:gd name="T7" fmla="*/ 115 h 118"/>
                <a:gd name="T8" fmla="*/ 59 w 118"/>
                <a:gd name="T9" fmla="*/ 118 h 118"/>
                <a:gd name="T10" fmla="*/ 40 w 118"/>
                <a:gd name="T11" fmla="*/ 115 h 118"/>
                <a:gd name="T12" fmla="*/ 26 w 118"/>
                <a:gd name="T13" fmla="*/ 108 h 118"/>
                <a:gd name="T14" fmla="*/ 17 w 118"/>
                <a:gd name="T15" fmla="*/ 95 h 118"/>
                <a:gd name="T16" fmla="*/ 13 w 118"/>
                <a:gd name="T17" fmla="*/ 76 h 118"/>
                <a:gd name="T18" fmla="*/ 13 w 118"/>
                <a:gd name="T19" fmla="*/ 8 h 118"/>
                <a:gd name="T20" fmla="*/ 0 w 118"/>
                <a:gd name="T21" fmla="*/ 5 h 118"/>
                <a:gd name="T22" fmla="*/ 0 w 118"/>
                <a:gd name="T23" fmla="*/ 0 h 118"/>
                <a:gd name="T24" fmla="*/ 41 w 118"/>
                <a:gd name="T25" fmla="*/ 0 h 118"/>
                <a:gd name="T26" fmla="*/ 41 w 118"/>
                <a:gd name="T27" fmla="*/ 5 h 118"/>
                <a:gd name="T28" fmla="*/ 28 w 118"/>
                <a:gd name="T29" fmla="*/ 8 h 118"/>
                <a:gd name="T30" fmla="*/ 28 w 118"/>
                <a:gd name="T31" fmla="*/ 81 h 118"/>
                <a:gd name="T32" fmla="*/ 36 w 118"/>
                <a:gd name="T33" fmla="*/ 103 h 118"/>
                <a:gd name="T34" fmla="*/ 62 w 118"/>
                <a:gd name="T35" fmla="*/ 111 h 118"/>
                <a:gd name="T36" fmla="*/ 87 w 118"/>
                <a:gd name="T37" fmla="*/ 103 h 118"/>
                <a:gd name="T38" fmla="*/ 95 w 118"/>
                <a:gd name="T39" fmla="*/ 77 h 118"/>
                <a:gd name="T40" fmla="*/ 95 w 118"/>
                <a:gd name="T41" fmla="*/ 8 h 118"/>
                <a:gd name="T42" fmla="*/ 82 w 118"/>
                <a:gd name="T43" fmla="*/ 5 h 118"/>
                <a:gd name="T44" fmla="*/ 82 w 118"/>
                <a:gd name="T45" fmla="*/ 0 h 118"/>
                <a:gd name="T46" fmla="*/ 118 w 118"/>
                <a:gd name="T47" fmla="*/ 0 h 118"/>
                <a:gd name="T48" fmla="*/ 118 w 118"/>
                <a:gd name="T49" fmla="*/ 5 h 118"/>
                <a:gd name="T50" fmla="*/ 105 w 118"/>
                <a:gd name="T51" fmla="*/ 8 h 118"/>
                <a:gd name="T52" fmla="*/ 105 w 118"/>
                <a:gd name="T53" fmla="*/ 75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18" h="118">
                  <a:moveTo>
                    <a:pt x="105" y="75"/>
                  </a:moveTo>
                  <a:cubicBezTo>
                    <a:pt x="105" y="82"/>
                    <a:pt x="104" y="89"/>
                    <a:pt x="102" y="95"/>
                  </a:cubicBezTo>
                  <a:cubicBezTo>
                    <a:pt x="100" y="100"/>
                    <a:pt x="97" y="105"/>
                    <a:pt x="93" y="108"/>
                  </a:cubicBezTo>
                  <a:cubicBezTo>
                    <a:pt x="90" y="111"/>
                    <a:pt x="85" y="114"/>
                    <a:pt x="79" y="115"/>
                  </a:cubicBezTo>
                  <a:cubicBezTo>
                    <a:pt x="73" y="117"/>
                    <a:pt x="66" y="118"/>
                    <a:pt x="59" y="118"/>
                  </a:cubicBezTo>
                  <a:cubicBezTo>
                    <a:pt x="52" y="118"/>
                    <a:pt x="46" y="117"/>
                    <a:pt x="40" y="115"/>
                  </a:cubicBezTo>
                  <a:cubicBezTo>
                    <a:pt x="35" y="114"/>
                    <a:pt x="30" y="112"/>
                    <a:pt x="26" y="108"/>
                  </a:cubicBezTo>
                  <a:cubicBezTo>
                    <a:pt x="22" y="105"/>
                    <a:pt x="19" y="101"/>
                    <a:pt x="17" y="95"/>
                  </a:cubicBezTo>
                  <a:cubicBezTo>
                    <a:pt x="14" y="90"/>
                    <a:pt x="13" y="84"/>
                    <a:pt x="13" y="76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5"/>
                    <a:pt x="41" y="5"/>
                    <a:pt x="41" y="5"/>
                  </a:cubicBezTo>
                  <a:cubicBezTo>
                    <a:pt x="28" y="8"/>
                    <a:pt x="28" y="8"/>
                    <a:pt x="28" y="8"/>
                  </a:cubicBezTo>
                  <a:cubicBezTo>
                    <a:pt x="28" y="81"/>
                    <a:pt x="28" y="81"/>
                    <a:pt x="28" y="81"/>
                  </a:cubicBezTo>
                  <a:cubicBezTo>
                    <a:pt x="28" y="91"/>
                    <a:pt x="31" y="98"/>
                    <a:pt x="36" y="103"/>
                  </a:cubicBezTo>
                  <a:cubicBezTo>
                    <a:pt x="42" y="108"/>
                    <a:pt x="51" y="111"/>
                    <a:pt x="62" y="111"/>
                  </a:cubicBezTo>
                  <a:cubicBezTo>
                    <a:pt x="73" y="111"/>
                    <a:pt x="82" y="108"/>
                    <a:pt x="87" y="103"/>
                  </a:cubicBezTo>
                  <a:cubicBezTo>
                    <a:pt x="92" y="97"/>
                    <a:pt x="95" y="89"/>
                    <a:pt x="95" y="77"/>
                  </a:cubicBezTo>
                  <a:cubicBezTo>
                    <a:pt x="95" y="8"/>
                    <a:pt x="95" y="8"/>
                    <a:pt x="95" y="8"/>
                  </a:cubicBezTo>
                  <a:cubicBezTo>
                    <a:pt x="82" y="5"/>
                    <a:pt x="82" y="5"/>
                    <a:pt x="82" y="5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5"/>
                    <a:pt x="118" y="5"/>
                    <a:pt x="118" y="5"/>
                  </a:cubicBezTo>
                  <a:cubicBezTo>
                    <a:pt x="105" y="8"/>
                    <a:pt x="105" y="8"/>
                    <a:pt x="105" y="8"/>
                  </a:cubicBezTo>
                  <a:lnTo>
                    <a:pt x="105" y="75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b-NO"/>
            </a:p>
          </p:txBody>
        </p:sp>
        <p:sp>
          <p:nvSpPr>
            <p:cNvPr id="21" name="Freeform 8">
              <a:extLst>
                <a:ext uri="{FF2B5EF4-FFF2-40B4-BE49-F238E27FC236}">
                  <a16:creationId xmlns:a16="http://schemas.microsoft.com/office/drawing/2014/main" id="{C206DB3E-7E5A-4118-A58E-D28E6B6BEE9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64" y="-99"/>
              <a:ext cx="80" cy="178"/>
            </a:xfrm>
            <a:custGeom>
              <a:avLst/>
              <a:gdLst>
                <a:gd name="T0" fmla="*/ 52 w 80"/>
                <a:gd name="T1" fmla="*/ 29 h 178"/>
                <a:gd name="T2" fmla="*/ 52 w 80"/>
                <a:gd name="T3" fmla="*/ 161 h 178"/>
                <a:gd name="T4" fmla="*/ 80 w 80"/>
                <a:gd name="T5" fmla="*/ 167 h 178"/>
                <a:gd name="T6" fmla="*/ 80 w 80"/>
                <a:gd name="T7" fmla="*/ 178 h 178"/>
                <a:gd name="T8" fmla="*/ 0 w 80"/>
                <a:gd name="T9" fmla="*/ 178 h 178"/>
                <a:gd name="T10" fmla="*/ 0 w 80"/>
                <a:gd name="T11" fmla="*/ 167 h 178"/>
                <a:gd name="T12" fmla="*/ 27 w 80"/>
                <a:gd name="T13" fmla="*/ 161 h 178"/>
                <a:gd name="T14" fmla="*/ 27 w 80"/>
                <a:gd name="T15" fmla="*/ 25 h 178"/>
                <a:gd name="T16" fmla="*/ 0 w 80"/>
                <a:gd name="T17" fmla="*/ 15 h 178"/>
                <a:gd name="T18" fmla="*/ 0 w 80"/>
                <a:gd name="T19" fmla="*/ 11 h 178"/>
                <a:gd name="T20" fmla="*/ 52 w 80"/>
                <a:gd name="T21" fmla="*/ 0 h 178"/>
                <a:gd name="T22" fmla="*/ 54 w 80"/>
                <a:gd name="T23" fmla="*/ 2 h 178"/>
                <a:gd name="T24" fmla="*/ 52 w 80"/>
                <a:gd name="T25" fmla="*/ 29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0" h="178">
                  <a:moveTo>
                    <a:pt x="52" y="29"/>
                  </a:moveTo>
                  <a:lnTo>
                    <a:pt x="52" y="161"/>
                  </a:lnTo>
                  <a:lnTo>
                    <a:pt x="80" y="167"/>
                  </a:lnTo>
                  <a:lnTo>
                    <a:pt x="80" y="178"/>
                  </a:lnTo>
                  <a:lnTo>
                    <a:pt x="0" y="178"/>
                  </a:lnTo>
                  <a:lnTo>
                    <a:pt x="0" y="167"/>
                  </a:lnTo>
                  <a:lnTo>
                    <a:pt x="27" y="161"/>
                  </a:lnTo>
                  <a:lnTo>
                    <a:pt x="27" y="25"/>
                  </a:lnTo>
                  <a:lnTo>
                    <a:pt x="0" y="15"/>
                  </a:lnTo>
                  <a:lnTo>
                    <a:pt x="0" y="11"/>
                  </a:lnTo>
                  <a:lnTo>
                    <a:pt x="52" y="0"/>
                  </a:lnTo>
                  <a:lnTo>
                    <a:pt x="54" y="2"/>
                  </a:lnTo>
                  <a:lnTo>
                    <a:pt x="52" y="29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b-NO"/>
            </a:p>
          </p:txBody>
        </p:sp>
        <p:sp>
          <p:nvSpPr>
            <p:cNvPr id="22" name="Freeform 9">
              <a:extLst>
                <a:ext uri="{FF2B5EF4-FFF2-40B4-BE49-F238E27FC236}">
                  <a16:creationId xmlns:a16="http://schemas.microsoft.com/office/drawing/2014/main" id="{BBAE402C-300B-4295-A825-9A43E9C92F2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75" y="-168"/>
              <a:ext cx="222" cy="251"/>
            </a:xfrm>
            <a:custGeom>
              <a:avLst/>
              <a:gdLst>
                <a:gd name="T0" fmla="*/ 94 w 108"/>
                <a:gd name="T1" fmla="*/ 104 h 120"/>
                <a:gd name="T2" fmla="*/ 53 w 108"/>
                <a:gd name="T3" fmla="*/ 120 h 120"/>
                <a:gd name="T4" fmla="*/ 14 w 108"/>
                <a:gd name="T5" fmla="*/ 105 h 120"/>
                <a:gd name="T6" fmla="*/ 0 w 108"/>
                <a:gd name="T7" fmla="*/ 61 h 120"/>
                <a:gd name="T8" fmla="*/ 4 w 108"/>
                <a:gd name="T9" fmla="*/ 35 h 120"/>
                <a:gd name="T10" fmla="*/ 15 w 108"/>
                <a:gd name="T11" fmla="*/ 16 h 120"/>
                <a:gd name="T12" fmla="*/ 32 w 108"/>
                <a:gd name="T13" fmla="*/ 4 h 120"/>
                <a:gd name="T14" fmla="*/ 54 w 108"/>
                <a:gd name="T15" fmla="*/ 0 h 120"/>
                <a:gd name="T16" fmla="*/ 77 w 108"/>
                <a:gd name="T17" fmla="*/ 4 h 120"/>
                <a:gd name="T18" fmla="*/ 94 w 108"/>
                <a:gd name="T19" fmla="*/ 16 h 120"/>
                <a:gd name="T20" fmla="*/ 104 w 108"/>
                <a:gd name="T21" fmla="*/ 34 h 120"/>
                <a:gd name="T22" fmla="*/ 108 w 108"/>
                <a:gd name="T23" fmla="*/ 60 h 120"/>
                <a:gd name="T24" fmla="*/ 94 w 108"/>
                <a:gd name="T25" fmla="*/ 104 h 120"/>
                <a:gd name="T26" fmla="*/ 82 w 108"/>
                <a:gd name="T27" fmla="*/ 20 h 120"/>
                <a:gd name="T28" fmla="*/ 54 w 108"/>
                <a:gd name="T29" fmla="*/ 7 h 120"/>
                <a:gd name="T30" fmla="*/ 26 w 108"/>
                <a:gd name="T31" fmla="*/ 20 h 120"/>
                <a:gd name="T32" fmla="*/ 16 w 108"/>
                <a:gd name="T33" fmla="*/ 60 h 120"/>
                <a:gd name="T34" fmla="*/ 26 w 108"/>
                <a:gd name="T35" fmla="*/ 100 h 120"/>
                <a:gd name="T36" fmla="*/ 54 w 108"/>
                <a:gd name="T37" fmla="*/ 113 h 120"/>
                <a:gd name="T38" fmla="*/ 82 w 108"/>
                <a:gd name="T39" fmla="*/ 100 h 120"/>
                <a:gd name="T40" fmla="*/ 92 w 108"/>
                <a:gd name="T41" fmla="*/ 61 h 120"/>
                <a:gd name="T42" fmla="*/ 82 w 108"/>
                <a:gd name="T43" fmla="*/ 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8" h="120">
                  <a:moveTo>
                    <a:pt x="94" y="104"/>
                  </a:moveTo>
                  <a:cubicBezTo>
                    <a:pt x="84" y="115"/>
                    <a:pt x="71" y="120"/>
                    <a:pt x="53" y="120"/>
                  </a:cubicBezTo>
                  <a:cubicBezTo>
                    <a:pt x="36" y="120"/>
                    <a:pt x="23" y="115"/>
                    <a:pt x="14" y="105"/>
                  </a:cubicBezTo>
                  <a:cubicBezTo>
                    <a:pt x="5" y="95"/>
                    <a:pt x="0" y="80"/>
                    <a:pt x="0" y="61"/>
                  </a:cubicBezTo>
                  <a:cubicBezTo>
                    <a:pt x="0" y="51"/>
                    <a:pt x="1" y="42"/>
                    <a:pt x="4" y="35"/>
                  </a:cubicBezTo>
                  <a:cubicBezTo>
                    <a:pt x="6" y="27"/>
                    <a:pt x="10" y="21"/>
                    <a:pt x="15" y="16"/>
                  </a:cubicBezTo>
                  <a:cubicBezTo>
                    <a:pt x="19" y="11"/>
                    <a:pt x="25" y="7"/>
                    <a:pt x="32" y="4"/>
                  </a:cubicBezTo>
                  <a:cubicBezTo>
                    <a:pt x="39" y="2"/>
                    <a:pt x="46" y="0"/>
                    <a:pt x="54" y="0"/>
                  </a:cubicBezTo>
                  <a:cubicBezTo>
                    <a:pt x="63" y="0"/>
                    <a:pt x="70" y="2"/>
                    <a:pt x="77" y="4"/>
                  </a:cubicBezTo>
                  <a:cubicBezTo>
                    <a:pt x="84" y="7"/>
                    <a:pt x="89" y="11"/>
                    <a:pt x="94" y="16"/>
                  </a:cubicBezTo>
                  <a:cubicBezTo>
                    <a:pt x="98" y="21"/>
                    <a:pt x="102" y="27"/>
                    <a:pt x="104" y="34"/>
                  </a:cubicBezTo>
                  <a:cubicBezTo>
                    <a:pt x="107" y="41"/>
                    <a:pt x="108" y="50"/>
                    <a:pt x="108" y="60"/>
                  </a:cubicBezTo>
                  <a:cubicBezTo>
                    <a:pt x="108" y="79"/>
                    <a:pt x="103" y="94"/>
                    <a:pt x="94" y="104"/>
                  </a:cubicBezTo>
                  <a:close/>
                  <a:moveTo>
                    <a:pt x="82" y="20"/>
                  </a:moveTo>
                  <a:cubicBezTo>
                    <a:pt x="75" y="12"/>
                    <a:pt x="66" y="7"/>
                    <a:pt x="54" y="7"/>
                  </a:cubicBezTo>
                  <a:cubicBezTo>
                    <a:pt x="42" y="7"/>
                    <a:pt x="33" y="12"/>
                    <a:pt x="26" y="20"/>
                  </a:cubicBezTo>
                  <a:cubicBezTo>
                    <a:pt x="19" y="28"/>
                    <a:pt x="16" y="42"/>
                    <a:pt x="16" y="60"/>
                  </a:cubicBezTo>
                  <a:cubicBezTo>
                    <a:pt x="16" y="78"/>
                    <a:pt x="19" y="91"/>
                    <a:pt x="26" y="100"/>
                  </a:cubicBezTo>
                  <a:cubicBezTo>
                    <a:pt x="32" y="108"/>
                    <a:pt x="42" y="113"/>
                    <a:pt x="54" y="113"/>
                  </a:cubicBezTo>
                  <a:cubicBezTo>
                    <a:pt x="66" y="113"/>
                    <a:pt x="75" y="109"/>
                    <a:pt x="82" y="100"/>
                  </a:cubicBezTo>
                  <a:cubicBezTo>
                    <a:pt x="89" y="92"/>
                    <a:pt x="92" y="78"/>
                    <a:pt x="92" y="61"/>
                  </a:cubicBezTo>
                  <a:cubicBezTo>
                    <a:pt x="92" y="42"/>
                    <a:pt x="89" y="29"/>
                    <a:pt x="82" y="2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b-NO"/>
            </a:p>
          </p:txBody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7BBA4532-2A30-40BC-97E0-29A2E60C633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87" y="-166"/>
              <a:ext cx="35" cy="36"/>
            </a:xfrm>
            <a:custGeom>
              <a:avLst/>
              <a:gdLst>
                <a:gd name="T0" fmla="*/ 0 w 17"/>
                <a:gd name="T1" fmla="*/ 8 h 17"/>
                <a:gd name="T2" fmla="*/ 2 w 17"/>
                <a:gd name="T3" fmla="*/ 14 h 17"/>
                <a:gd name="T4" fmla="*/ 8 w 17"/>
                <a:gd name="T5" fmla="*/ 17 h 17"/>
                <a:gd name="T6" fmla="*/ 14 w 17"/>
                <a:gd name="T7" fmla="*/ 14 h 17"/>
                <a:gd name="T8" fmla="*/ 17 w 17"/>
                <a:gd name="T9" fmla="*/ 8 h 17"/>
                <a:gd name="T10" fmla="*/ 14 w 17"/>
                <a:gd name="T11" fmla="*/ 2 h 17"/>
                <a:gd name="T12" fmla="*/ 8 w 17"/>
                <a:gd name="T13" fmla="*/ 0 h 17"/>
                <a:gd name="T14" fmla="*/ 2 w 17"/>
                <a:gd name="T15" fmla="*/ 2 h 17"/>
                <a:gd name="T16" fmla="*/ 0 w 17"/>
                <a:gd name="T17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7">
                  <a:moveTo>
                    <a:pt x="0" y="8"/>
                  </a:moveTo>
                  <a:cubicBezTo>
                    <a:pt x="0" y="11"/>
                    <a:pt x="1" y="13"/>
                    <a:pt x="2" y="14"/>
                  </a:cubicBezTo>
                  <a:cubicBezTo>
                    <a:pt x="4" y="16"/>
                    <a:pt x="6" y="17"/>
                    <a:pt x="8" y="17"/>
                  </a:cubicBezTo>
                  <a:cubicBezTo>
                    <a:pt x="11" y="17"/>
                    <a:pt x="13" y="16"/>
                    <a:pt x="14" y="14"/>
                  </a:cubicBezTo>
                  <a:cubicBezTo>
                    <a:pt x="16" y="13"/>
                    <a:pt x="17" y="11"/>
                    <a:pt x="17" y="8"/>
                  </a:cubicBezTo>
                  <a:cubicBezTo>
                    <a:pt x="17" y="6"/>
                    <a:pt x="16" y="4"/>
                    <a:pt x="14" y="2"/>
                  </a:cubicBezTo>
                  <a:cubicBezTo>
                    <a:pt x="13" y="0"/>
                    <a:pt x="11" y="0"/>
                    <a:pt x="8" y="0"/>
                  </a:cubicBezTo>
                  <a:cubicBezTo>
                    <a:pt x="6" y="0"/>
                    <a:pt x="4" y="0"/>
                    <a:pt x="2" y="2"/>
                  </a:cubicBezTo>
                  <a:cubicBezTo>
                    <a:pt x="1" y="4"/>
                    <a:pt x="0" y="6"/>
                    <a:pt x="0" y="8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b-NO"/>
            </a:p>
          </p:txBody>
        </p:sp>
      </p:grpSp>
    </p:spTree>
    <p:extLst>
      <p:ext uri="{BB962C8B-B14F-4D97-AF65-F5344CB8AC3E}">
        <p14:creationId xmlns:p14="http://schemas.microsoft.com/office/powerpoint/2010/main" val="3066989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e 4">
            <a:extLst>
              <a:ext uri="{FF2B5EF4-FFF2-40B4-BE49-F238E27FC236}">
                <a16:creationId xmlns:a16="http://schemas.microsoft.com/office/drawing/2014/main" id="{06258D59-7168-4E0B-A9D6-8E1FF9EA5B1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4181856"/>
          </a:xfrm>
          <a:prstGeom prst="rect">
            <a:avLst/>
          </a:prstGeom>
        </p:spPr>
      </p:pic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1290970" y="1410933"/>
            <a:ext cx="6562060" cy="1261884"/>
          </a:xfrm>
        </p:spPr>
        <p:txBody>
          <a:bodyPr wrap="square" anchor="ctr">
            <a:spAutoFit/>
          </a:bodyPr>
          <a:lstStyle>
            <a:lvl1pPr algn="ctr">
              <a:defRPr sz="4100">
                <a:solidFill>
                  <a:schemeClr val="l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pic>
        <p:nvPicPr>
          <p:cNvPr id="6" name="Bilde 5">
            <a:extLst>
              <a:ext uri="{FF2B5EF4-FFF2-40B4-BE49-F238E27FC236}">
                <a16:creationId xmlns:a16="http://schemas.microsoft.com/office/drawing/2014/main" id="{69831B6B-6892-4E24-A66F-0CE8685A2D0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244847" y="4515703"/>
            <a:ext cx="425197" cy="425197"/>
          </a:xfrm>
          <a:prstGeom prst="rect">
            <a:avLst/>
          </a:prstGeom>
        </p:spPr>
      </p:pic>
      <p:sp>
        <p:nvSpPr>
          <p:cNvPr id="8" name="TekstSylinder 7">
            <a:extLst>
              <a:ext uri="{FF2B5EF4-FFF2-40B4-BE49-F238E27FC236}">
                <a16:creationId xmlns:a16="http://schemas.microsoft.com/office/drawing/2014/main" id="{DA88C679-3A11-42E0-9A8B-D596C63A662C}"/>
              </a:ext>
            </a:extLst>
          </p:cNvPr>
          <p:cNvSpPr txBox="1"/>
          <p:nvPr userDrawn="1"/>
        </p:nvSpPr>
        <p:spPr>
          <a:xfrm>
            <a:off x="3177587" y="4583354"/>
            <a:ext cx="4116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b="1"/>
              <a:t>Det matematisk-naturvitenskapelige fakultet</a:t>
            </a:r>
          </a:p>
        </p:txBody>
      </p:sp>
      <p:grpSp>
        <p:nvGrpSpPr>
          <p:cNvPr id="7" name="Group 4">
            <a:extLst>
              <a:ext uri="{FF2B5EF4-FFF2-40B4-BE49-F238E27FC236}">
                <a16:creationId xmlns:a16="http://schemas.microsoft.com/office/drawing/2014/main" id="{1F52A8C7-01D7-48B7-A36C-B219C7E0197C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2782820" y="4667043"/>
            <a:ext cx="439200" cy="136098"/>
            <a:chOff x="699" y="-168"/>
            <a:chExt cx="810" cy="251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2B391352-4D48-412C-8465-D30BD6C55EA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400" y="-164"/>
              <a:ext cx="109" cy="111"/>
            </a:xfrm>
            <a:custGeom>
              <a:avLst/>
              <a:gdLst>
                <a:gd name="T0" fmla="*/ 52 w 53"/>
                <a:gd name="T1" fmla="*/ 20 h 53"/>
                <a:gd name="T2" fmla="*/ 53 w 53"/>
                <a:gd name="T3" fmla="*/ 26 h 53"/>
                <a:gd name="T4" fmla="*/ 26 w 53"/>
                <a:gd name="T5" fmla="*/ 53 h 53"/>
                <a:gd name="T6" fmla="*/ 0 w 53"/>
                <a:gd name="T7" fmla="*/ 26 h 53"/>
                <a:gd name="T8" fmla="*/ 26 w 53"/>
                <a:gd name="T9" fmla="*/ 0 h 53"/>
                <a:gd name="T10" fmla="*/ 52 w 53"/>
                <a:gd name="T11" fmla="*/ 2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" h="53">
                  <a:moveTo>
                    <a:pt x="52" y="20"/>
                  </a:moveTo>
                  <a:cubicBezTo>
                    <a:pt x="53" y="22"/>
                    <a:pt x="53" y="24"/>
                    <a:pt x="53" y="26"/>
                  </a:cubicBezTo>
                  <a:cubicBezTo>
                    <a:pt x="53" y="41"/>
                    <a:pt x="41" y="53"/>
                    <a:pt x="26" y="53"/>
                  </a:cubicBezTo>
                  <a:cubicBezTo>
                    <a:pt x="12" y="53"/>
                    <a:pt x="0" y="41"/>
                    <a:pt x="0" y="26"/>
                  </a:cubicBezTo>
                  <a:cubicBezTo>
                    <a:pt x="0" y="11"/>
                    <a:pt x="12" y="0"/>
                    <a:pt x="26" y="0"/>
                  </a:cubicBezTo>
                  <a:cubicBezTo>
                    <a:pt x="39" y="0"/>
                    <a:pt x="50" y="8"/>
                    <a:pt x="52" y="20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b-NO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E19855DE-927D-4973-BC42-270C92843BF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400" y="-30"/>
              <a:ext cx="109" cy="111"/>
            </a:xfrm>
            <a:custGeom>
              <a:avLst/>
              <a:gdLst>
                <a:gd name="T0" fmla="*/ 52 w 53"/>
                <a:gd name="T1" fmla="*/ 21 h 53"/>
                <a:gd name="T2" fmla="*/ 53 w 53"/>
                <a:gd name="T3" fmla="*/ 27 h 53"/>
                <a:gd name="T4" fmla="*/ 26 w 53"/>
                <a:gd name="T5" fmla="*/ 53 h 53"/>
                <a:gd name="T6" fmla="*/ 0 w 53"/>
                <a:gd name="T7" fmla="*/ 27 h 53"/>
                <a:gd name="T8" fmla="*/ 26 w 53"/>
                <a:gd name="T9" fmla="*/ 0 h 53"/>
                <a:gd name="T10" fmla="*/ 52 w 53"/>
                <a:gd name="T11" fmla="*/ 21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" h="53">
                  <a:moveTo>
                    <a:pt x="52" y="21"/>
                  </a:moveTo>
                  <a:cubicBezTo>
                    <a:pt x="53" y="23"/>
                    <a:pt x="53" y="25"/>
                    <a:pt x="53" y="27"/>
                  </a:cubicBezTo>
                  <a:cubicBezTo>
                    <a:pt x="53" y="42"/>
                    <a:pt x="41" y="53"/>
                    <a:pt x="26" y="53"/>
                  </a:cubicBezTo>
                  <a:cubicBezTo>
                    <a:pt x="12" y="53"/>
                    <a:pt x="0" y="42"/>
                    <a:pt x="0" y="27"/>
                  </a:cubicBezTo>
                  <a:cubicBezTo>
                    <a:pt x="0" y="12"/>
                    <a:pt x="12" y="0"/>
                    <a:pt x="26" y="0"/>
                  </a:cubicBezTo>
                  <a:cubicBezTo>
                    <a:pt x="39" y="0"/>
                    <a:pt x="50" y="9"/>
                    <a:pt x="52" y="21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b-NO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5A2B59B8-7CF6-4668-ABCB-F4A7DD75CEA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9" y="-164"/>
              <a:ext cx="243" cy="247"/>
            </a:xfrm>
            <a:custGeom>
              <a:avLst/>
              <a:gdLst>
                <a:gd name="T0" fmla="*/ 105 w 118"/>
                <a:gd name="T1" fmla="*/ 75 h 118"/>
                <a:gd name="T2" fmla="*/ 102 w 118"/>
                <a:gd name="T3" fmla="*/ 95 h 118"/>
                <a:gd name="T4" fmla="*/ 93 w 118"/>
                <a:gd name="T5" fmla="*/ 108 h 118"/>
                <a:gd name="T6" fmla="*/ 79 w 118"/>
                <a:gd name="T7" fmla="*/ 115 h 118"/>
                <a:gd name="T8" fmla="*/ 59 w 118"/>
                <a:gd name="T9" fmla="*/ 118 h 118"/>
                <a:gd name="T10" fmla="*/ 40 w 118"/>
                <a:gd name="T11" fmla="*/ 115 h 118"/>
                <a:gd name="T12" fmla="*/ 26 w 118"/>
                <a:gd name="T13" fmla="*/ 108 h 118"/>
                <a:gd name="T14" fmla="*/ 17 w 118"/>
                <a:gd name="T15" fmla="*/ 95 h 118"/>
                <a:gd name="T16" fmla="*/ 13 w 118"/>
                <a:gd name="T17" fmla="*/ 76 h 118"/>
                <a:gd name="T18" fmla="*/ 13 w 118"/>
                <a:gd name="T19" fmla="*/ 8 h 118"/>
                <a:gd name="T20" fmla="*/ 0 w 118"/>
                <a:gd name="T21" fmla="*/ 5 h 118"/>
                <a:gd name="T22" fmla="*/ 0 w 118"/>
                <a:gd name="T23" fmla="*/ 0 h 118"/>
                <a:gd name="T24" fmla="*/ 41 w 118"/>
                <a:gd name="T25" fmla="*/ 0 h 118"/>
                <a:gd name="T26" fmla="*/ 41 w 118"/>
                <a:gd name="T27" fmla="*/ 5 h 118"/>
                <a:gd name="T28" fmla="*/ 28 w 118"/>
                <a:gd name="T29" fmla="*/ 8 h 118"/>
                <a:gd name="T30" fmla="*/ 28 w 118"/>
                <a:gd name="T31" fmla="*/ 81 h 118"/>
                <a:gd name="T32" fmla="*/ 36 w 118"/>
                <a:gd name="T33" fmla="*/ 103 h 118"/>
                <a:gd name="T34" fmla="*/ 62 w 118"/>
                <a:gd name="T35" fmla="*/ 111 h 118"/>
                <a:gd name="T36" fmla="*/ 87 w 118"/>
                <a:gd name="T37" fmla="*/ 103 h 118"/>
                <a:gd name="T38" fmla="*/ 95 w 118"/>
                <a:gd name="T39" fmla="*/ 77 h 118"/>
                <a:gd name="T40" fmla="*/ 95 w 118"/>
                <a:gd name="T41" fmla="*/ 8 h 118"/>
                <a:gd name="T42" fmla="*/ 82 w 118"/>
                <a:gd name="T43" fmla="*/ 5 h 118"/>
                <a:gd name="T44" fmla="*/ 82 w 118"/>
                <a:gd name="T45" fmla="*/ 0 h 118"/>
                <a:gd name="T46" fmla="*/ 118 w 118"/>
                <a:gd name="T47" fmla="*/ 0 h 118"/>
                <a:gd name="T48" fmla="*/ 118 w 118"/>
                <a:gd name="T49" fmla="*/ 5 h 118"/>
                <a:gd name="T50" fmla="*/ 105 w 118"/>
                <a:gd name="T51" fmla="*/ 8 h 118"/>
                <a:gd name="T52" fmla="*/ 105 w 118"/>
                <a:gd name="T53" fmla="*/ 75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18" h="118">
                  <a:moveTo>
                    <a:pt x="105" y="75"/>
                  </a:moveTo>
                  <a:cubicBezTo>
                    <a:pt x="105" y="82"/>
                    <a:pt x="104" y="89"/>
                    <a:pt x="102" y="95"/>
                  </a:cubicBezTo>
                  <a:cubicBezTo>
                    <a:pt x="100" y="100"/>
                    <a:pt x="97" y="105"/>
                    <a:pt x="93" y="108"/>
                  </a:cubicBezTo>
                  <a:cubicBezTo>
                    <a:pt x="90" y="111"/>
                    <a:pt x="85" y="114"/>
                    <a:pt x="79" y="115"/>
                  </a:cubicBezTo>
                  <a:cubicBezTo>
                    <a:pt x="73" y="117"/>
                    <a:pt x="66" y="118"/>
                    <a:pt x="59" y="118"/>
                  </a:cubicBezTo>
                  <a:cubicBezTo>
                    <a:pt x="52" y="118"/>
                    <a:pt x="46" y="117"/>
                    <a:pt x="40" y="115"/>
                  </a:cubicBezTo>
                  <a:cubicBezTo>
                    <a:pt x="35" y="114"/>
                    <a:pt x="30" y="112"/>
                    <a:pt x="26" y="108"/>
                  </a:cubicBezTo>
                  <a:cubicBezTo>
                    <a:pt x="22" y="105"/>
                    <a:pt x="19" y="101"/>
                    <a:pt x="17" y="95"/>
                  </a:cubicBezTo>
                  <a:cubicBezTo>
                    <a:pt x="14" y="90"/>
                    <a:pt x="13" y="84"/>
                    <a:pt x="13" y="76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5"/>
                    <a:pt x="41" y="5"/>
                    <a:pt x="41" y="5"/>
                  </a:cubicBezTo>
                  <a:cubicBezTo>
                    <a:pt x="28" y="8"/>
                    <a:pt x="28" y="8"/>
                    <a:pt x="28" y="8"/>
                  </a:cubicBezTo>
                  <a:cubicBezTo>
                    <a:pt x="28" y="81"/>
                    <a:pt x="28" y="81"/>
                    <a:pt x="28" y="81"/>
                  </a:cubicBezTo>
                  <a:cubicBezTo>
                    <a:pt x="28" y="91"/>
                    <a:pt x="31" y="98"/>
                    <a:pt x="36" y="103"/>
                  </a:cubicBezTo>
                  <a:cubicBezTo>
                    <a:pt x="42" y="108"/>
                    <a:pt x="51" y="111"/>
                    <a:pt x="62" y="111"/>
                  </a:cubicBezTo>
                  <a:cubicBezTo>
                    <a:pt x="73" y="111"/>
                    <a:pt x="82" y="108"/>
                    <a:pt x="87" y="103"/>
                  </a:cubicBezTo>
                  <a:cubicBezTo>
                    <a:pt x="92" y="97"/>
                    <a:pt x="95" y="89"/>
                    <a:pt x="95" y="77"/>
                  </a:cubicBezTo>
                  <a:cubicBezTo>
                    <a:pt x="95" y="8"/>
                    <a:pt x="95" y="8"/>
                    <a:pt x="95" y="8"/>
                  </a:cubicBezTo>
                  <a:cubicBezTo>
                    <a:pt x="82" y="5"/>
                    <a:pt x="82" y="5"/>
                    <a:pt x="82" y="5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5"/>
                    <a:pt x="118" y="5"/>
                    <a:pt x="118" y="5"/>
                  </a:cubicBezTo>
                  <a:cubicBezTo>
                    <a:pt x="105" y="8"/>
                    <a:pt x="105" y="8"/>
                    <a:pt x="105" y="8"/>
                  </a:cubicBezTo>
                  <a:lnTo>
                    <a:pt x="105" y="75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b-NO"/>
            </a:p>
          </p:txBody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74FD7DF4-3E30-4B20-A43D-1A4F8E87297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64" y="-99"/>
              <a:ext cx="80" cy="178"/>
            </a:xfrm>
            <a:custGeom>
              <a:avLst/>
              <a:gdLst>
                <a:gd name="T0" fmla="*/ 52 w 80"/>
                <a:gd name="T1" fmla="*/ 29 h 178"/>
                <a:gd name="T2" fmla="*/ 52 w 80"/>
                <a:gd name="T3" fmla="*/ 161 h 178"/>
                <a:gd name="T4" fmla="*/ 80 w 80"/>
                <a:gd name="T5" fmla="*/ 167 h 178"/>
                <a:gd name="T6" fmla="*/ 80 w 80"/>
                <a:gd name="T7" fmla="*/ 178 h 178"/>
                <a:gd name="T8" fmla="*/ 0 w 80"/>
                <a:gd name="T9" fmla="*/ 178 h 178"/>
                <a:gd name="T10" fmla="*/ 0 w 80"/>
                <a:gd name="T11" fmla="*/ 167 h 178"/>
                <a:gd name="T12" fmla="*/ 27 w 80"/>
                <a:gd name="T13" fmla="*/ 161 h 178"/>
                <a:gd name="T14" fmla="*/ 27 w 80"/>
                <a:gd name="T15" fmla="*/ 25 h 178"/>
                <a:gd name="T16" fmla="*/ 0 w 80"/>
                <a:gd name="T17" fmla="*/ 15 h 178"/>
                <a:gd name="T18" fmla="*/ 0 w 80"/>
                <a:gd name="T19" fmla="*/ 11 h 178"/>
                <a:gd name="T20" fmla="*/ 52 w 80"/>
                <a:gd name="T21" fmla="*/ 0 h 178"/>
                <a:gd name="T22" fmla="*/ 54 w 80"/>
                <a:gd name="T23" fmla="*/ 2 h 178"/>
                <a:gd name="T24" fmla="*/ 52 w 80"/>
                <a:gd name="T25" fmla="*/ 29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0" h="178">
                  <a:moveTo>
                    <a:pt x="52" y="29"/>
                  </a:moveTo>
                  <a:lnTo>
                    <a:pt x="52" y="161"/>
                  </a:lnTo>
                  <a:lnTo>
                    <a:pt x="80" y="167"/>
                  </a:lnTo>
                  <a:lnTo>
                    <a:pt x="80" y="178"/>
                  </a:lnTo>
                  <a:lnTo>
                    <a:pt x="0" y="178"/>
                  </a:lnTo>
                  <a:lnTo>
                    <a:pt x="0" y="167"/>
                  </a:lnTo>
                  <a:lnTo>
                    <a:pt x="27" y="161"/>
                  </a:lnTo>
                  <a:lnTo>
                    <a:pt x="27" y="25"/>
                  </a:lnTo>
                  <a:lnTo>
                    <a:pt x="0" y="15"/>
                  </a:lnTo>
                  <a:lnTo>
                    <a:pt x="0" y="11"/>
                  </a:lnTo>
                  <a:lnTo>
                    <a:pt x="52" y="0"/>
                  </a:lnTo>
                  <a:lnTo>
                    <a:pt x="54" y="2"/>
                  </a:lnTo>
                  <a:lnTo>
                    <a:pt x="52" y="29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b-NO"/>
            </a:p>
          </p:txBody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A64B77F7-76E3-463F-986A-ED33F912ACA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75" y="-168"/>
              <a:ext cx="222" cy="251"/>
            </a:xfrm>
            <a:custGeom>
              <a:avLst/>
              <a:gdLst>
                <a:gd name="T0" fmla="*/ 94 w 108"/>
                <a:gd name="T1" fmla="*/ 104 h 120"/>
                <a:gd name="T2" fmla="*/ 53 w 108"/>
                <a:gd name="T3" fmla="*/ 120 h 120"/>
                <a:gd name="T4" fmla="*/ 14 w 108"/>
                <a:gd name="T5" fmla="*/ 105 h 120"/>
                <a:gd name="T6" fmla="*/ 0 w 108"/>
                <a:gd name="T7" fmla="*/ 61 h 120"/>
                <a:gd name="T8" fmla="*/ 4 w 108"/>
                <a:gd name="T9" fmla="*/ 35 h 120"/>
                <a:gd name="T10" fmla="*/ 15 w 108"/>
                <a:gd name="T11" fmla="*/ 16 h 120"/>
                <a:gd name="T12" fmla="*/ 32 w 108"/>
                <a:gd name="T13" fmla="*/ 4 h 120"/>
                <a:gd name="T14" fmla="*/ 54 w 108"/>
                <a:gd name="T15" fmla="*/ 0 h 120"/>
                <a:gd name="T16" fmla="*/ 77 w 108"/>
                <a:gd name="T17" fmla="*/ 4 h 120"/>
                <a:gd name="T18" fmla="*/ 94 w 108"/>
                <a:gd name="T19" fmla="*/ 16 h 120"/>
                <a:gd name="T20" fmla="*/ 104 w 108"/>
                <a:gd name="T21" fmla="*/ 34 h 120"/>
                <a:gd name="T22" fmla="*/ 108 w 108"/>
                <a:gd name="T23" fmla="*/ 60 h 120"/>
                <a:gd name="T24" fmla="*/ 94 w 108"/>
                <a:gd name="T25" fmla="*/ 104 h 120"/>
                <a:gd name="T26" fmla="*/ 82 w 108"/>
                <a:gd name="T27" fmla="*/ 20 h 120"/>
                <a:gd name="T28" fmla="*/ 54 w 108"/>
                <a:gd name="T29" fmla="*/ 7 h 120"/>
                <a:gd name="T30" fmla="*/ 26 w 108"/>
                <a:gd name="T31" fmla="*/ 20 h 120"/>
                <a:gd name="T32" fmla="*/ 16 w 108"/>
                <a:gd name="T33" fmla="*/ 60 h 120"/>
                <a:gd name="T34" fmla="*/ 26 w 108"/>
                <a:gd name="T35" fmla="*/ 100 h 120"/>
                <a:gd name="T36" fmla="*/ 54 w 108"/>
                <a:gd name="T37" fmla="*/ 113 h 120"/>
                <a:gd name="T38" fmla="*/ 82 w 108"/>
                <a:gd name="T39" fmla="*/ 100 h 120"/>
                <a:gd name="T40" fmla="*/ 92 w 108"/>
                <a:gd name="T41" fmla="*/ 61 h 120"/>
                <a:gd name="T42" fmla="*/ 82 w 108"/>
                <a:gd name="T43" fmla="*/ 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8" h="120">
                  <a:moveTo>
                    <a:pt x="94" y="104"/>
                  </a:moveTo>
                  <a:cubicBezTo>
                    <a:pt x="84" y="115"/>
                    <a:pt x="71" y="120"/>
                    <a:pt x="53" y="120"/>
                  </a:cubicBezTo>
                  <a:cubicBezTo>
                    <a:pt x="36" y="120"/>
                    <a:pt x="23" y="115"/>
                    <a:pt x="14" y="105"/>
                  </a:cubicBezTo>
                  <a:cubicBezTo>
                    <a:pt x="5" y="95"/>
                    <a:pt x="0" y="80"/>
                    <a:pt x="0" y="61"/>
                  </a:cubicBezTo>
                  <a:cubicBezTo>
                    <a:pt x="0" y="51"/>
                    <a:pt x="1" y="42"/>
                    <a:pt x="4" y="35"/>
                  </a:cubicBezTo>
                  <a:cubicBezTo>
                    <a:pt x="6" y="27"/>
                    <a:pt x="10" y="21"/>
                    <a:pt x="15" y="16"/>
                  </a:cubicBezTo>
                  <a:cubicBezTo>
                    <a:pt x="19" y="11"/>
                    <a:pt x="25" y="7"/>
                    <a:pt x="32" y="4"/>
                  </a:cubicBezTo>
                  <a:cubicBezTo>
                    <a:pt x="39" y="2"/>
                    <a:pt x="46" y="0"/>
                    <a:pt x="54" y="0"/>
                  </a:cubicBezTo>
                  <a:cubicBezTo>
                    <a:pt x="63" y="0"/>
                    <a:pt x="70" y="2"/>
                    <a:pt x="77" y="4"/>
                  </a:cubicBezTo>
                  <a:cubicBezTo>
                    <a:pt x="84" y="7"/>
                    <a:pt x="89" y="11"/>
                    <a:pt x="94" y="16"/>
                  </a:cubicBezTo>
                  <a:cubicBezTo>
                    <a:pt x="98" y="21"/>
                    <a:pt x="102" y="27"/>
                    <a:pt x="104" y="34"/>
                  </a:cubicBezTo>
                  <a:cubicBezTo>
                    <a:pt x="107" y="41"/>
                    <a:pt x="108" y="50"/>
                    <a:pt x="108" y="60"/>
                  </a:cubicBezTo>
                  <a:cubicBezTo>
                    <a:pt x="108" y="79"/>
                    <a:pt x="103" y="94"/>
                    <a:pt x="94" y="104"/>
                  </a:cubicBezTo>
                  <a:close/>
                  <a:moveTo>
                    <a:pt x="82" y="20"/>
                  </a:moveTo>
                  <a:cubicBezTo>
                    <a:pt x="75" y="12"/>
                    <a:pt x="66" y="7"/>
                    <a:pt x="54" y="7"/>
                  </a:cubicBezTo>
                  <a:cubicBezTo>
                    <a:pt x="42" y="7"/>
                    <a:pt x="33" y="12"/>
                    <a:pt x="26" y="20"/>
                  </a:cubicBezTo>
                  <a:cubicBezTo>
                    <a:pt x="19" y="28"/>
                    <a:pt x="16" y="42"/>
                    <a:pt x="16" y="60"/>
                  </a:cubicBezTo>
                  <a:cubicBezTo>
                    <a:pt x="16" y="78"/>
                    <a:pt x="19" y="91"/>
                    <a:pt x="26" y="100"/>
                  </a:cubicBezTo>
                  <a:cubicBezTo>
                    <a:pt x="32" y="108"/>
                    <a:pt x="42" y="113"/>
                    <a:pt x="54" y="113"/>
                  </a:cubicBezTo>
                  <a:cubicBezTo>
                    <a:pt x="66" y="113"/>
                    <a:pt x="75" y="109"/>
                    <a:pt x="82" y="100"/>
                  </a:cubicBezTo>
                  <a:cubicBezTo>
                    <a:pt x="89" y="92"/>
                    <a:pt x="92" y="78"/>
                    <a:pt x="92" y="61"/>
                  </a:cubicBezTo>
                  <a:cubicBezTo>
                    <a:pt x="92" y="42"/>
                    <a:pt x="89" y="29"/>
                    <a:pt x="82" y="2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b-NO"/>
            </a:p>
          </p:txBody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3D03E1DA-EBA2-4340-99A1-0AAE7C93187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87" y="-166"/>
              <a:ext cx="35" cy="36"/>
            </a:xfrm>
            <a:custGeom>
              <a:avLst/>
              <a:gdLst>
                <a:gd name="T0" fmla="*/ 0 w 17"/>
                <a:gd name="T1" fmla="*/ 8 h 17"/>
                <a:gd name="T2" fmla="*/ 2 w 17"/>
                <a:gd name="T3" fmla="*/ 14 h 17"/>
                <a:gd name="T4" fmla="*/ 8 w 17"/>
                <a:gd name="T5" fmla="*/ 17 h 17"/>
                <a:gd name="T6" fmla="*/ 14 w 17"/>
                <a:gd name="T7" fmla="*/ 14 h 17"/>
                <a:gd name="T8" fmla="*/ 17 w 17"/>
                <a:gd name="T9" fmla="*/ 8 h 17"/>
                <a:gd name="T10" fmla="*/ 14 w 17"/>
                <a:gd name="T11" fmla="*/ 2 h 17"/>
                <a:gd name="T12" fmla="*/ 8 w 17"/>
                <a:gd name="T13" fmla="*/ 0 h 17"/>
                <a:gd name="T14" fmla="*/ 2 w 17"/>
                <a:gd name="T15" fmla="*/ 2 h 17"/>
                <a:gd name="T16" fmla="*/ 0 w 17"/>
                <a:gd name="T17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7">
                  <a:moveTo>
                    <a:pt x="0" y="8"/>
                  </a:moveTo>
                  <a:cubicBezTo>
                    <a:pt x="0" y="11"/>
                    <a:pt x="1" y="13"/>
                    <a:pt x="2" y="14"/>
                  </a:cubicBezTo>
                  <a:cubicBezTo>
                    <a:pt x="4" y="16"/>
                    <a:pt x="6" y="17"/>
                    <a:pt x="8" y="17"/>
                  </a:cubicBezTo>
                  <a:cubicBezTo>
                    <a:pt x="11" y="17"/>
                    <a:pt x="13" y="16"/>
                    <a:pt x="14" y="14"/>
                  </a:cubicBezTo>
                  <a:cubicBezTo>
                    <a:pt x="16" y="13"/>
                    <a:pt x="17" y="11"/>
                    <a:pt x="17" y="8"/>
                  </a:cubicBezTo>
                  <a:cubicBezTo>
                    <a:pt x="17" y="6"/>
                    <a:pt x="16" y="4"/>
                    <a:pt x="14" y="2"/>
                  </a:cubicBezTo>
                  <a:cubicBezTo>
                    <a:pt x="13" y="0"/>
                    <a:pt x="11" y="0"/>
                    <a:pt x="8" y="0"/>
                  </a:cubicBezTo>
                  <a:cubicBezTo>
                    <a:pt x="6" y="0"/>
                    <a:pt x="4" y="0"/>
                    <a:pt x="2" y="2"/>
                  </a:cubicBezTo>
                  <a:cubicBezTo>
                    <a:pt x="1" y="4"/>
                    <a:pt x="0" y="6"/>
                    <a:pt x="0" y="8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b-NO"/>
            </a:p>
          </p:txBody>
        </p:sp>
      </p:grpSp>
    </p:spTree>
    <p:extLst>
      <p:ext uri="{BB962C8B-B14F-4D97-AF65-F5344CB8AC3E}">
        <p14:creationId xmlns:p14="http://schemas.microsoft.com/office/powerpoint/2010/main" val="1952093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o innholdsdeler med bakgrun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ktangel 1">
            <a:extLst>
              <a:ext uri="{FF2B5EF4-FFF2-40B4-BE49-F238E27FC236}">
                <a16:creationId xmlns:a16="http://schemas.microsoft.com/office/drawing/2014/main" id="{0EAB2FC4-B0AF-47B9-889E-B3D3131125B4}"/>
              </a:ext>
            </a:extLst>
          </p:cNvPr>
          <p:cNvSpPr/>
          <p:nvPr userDrawn="1"/>
        </p:nvSpPr>
        <p:spPr>
          <a:xfrm>
            <a:off x="0" y="905435"/>
            <a:ext cx="9144000" cy="4239653"/>
          </a:xfrm>
          <a:prstGeom prst="rect">
            <a:avLst/>
          </a:prstGeom>
          <a:solidFill>
            <a:srgbClr val="F5F3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576072" y="1182827"/>
            <a:ext cx="3600450" cy="215444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2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651F3-9B16-40C6-B209-3688FC9C95F6}" type="datetimeFigureOut">
              <a:rPr lang="nb-NO" smtClean="0"/>
              <a:t>17.09.2019</a:t>
            </a:fld>
            <a:endParaRPr lang="nb-NO"/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1DFAA-887F-4071-8EAD-E8CA316FCF06}" type="slidenum">
              <a:rPr lang="nb-NO" smtClean="0"/>
              <a:t>‹#›</a:t>
            </a:fld>
            <a:endParaRPr lang="nb-NO"/>
          </a:p>
        </p:txBody>
      </p:sp>
      <p:sp>
        <p:nvSpPr>
          <p:cNvPr id="10" name="Tittel 9">
            <a:extLst>
              <a:ext uri="{FF2B5EF4-FFF2-40B4-BE49-F238E27FC236}">
                <a16:creationId xmlns:a16="http://schemas.microsoft.com/office/drawing/2014/main" id="{C0A3205A-B931-4541-A0D3-BE1AA7A80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cxnSp>
        <p:nvCxnSpPr>
          <p:cNvPr id="13" name="Rett linje 12">
            <a:extLst>
              <a:ext uri="{FF2B5EF4-FFF2-40B4-BE49-F238E27FC236}">
                <a16:creationId xmlns:a16="http://schemas.microsoft.com/office/drawing/2014/main" id="{DFAD5ACB-59BB-4888-BC7A-DDBA47C2AC07}"/>
              </a:ext>
            </a:extLst>
          </p:cNvPr>
          <p:cNvCxnSpPr/>
          <p:nvPr userDrawn="1"/>
        </p:nvCxnSpPr>
        <p:spPr>
          <a:xfrm>
            <a:off x="4572000" y="1800225"/>
            <a:ext cx="0" cy="2736342"/>
          </a:xfrm>
          <a:prstGeom prst="line">
            <a:avLst/>
          </a:prstGeom>
          <a:ln w="12700">
            <a:solidFill>
              <a:srgbClr val="C7C1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Plassholder for tekst 2">
            <a:extLst>
              <a:ext uri="{FF2B5EF4-FFF2-40B4-BE49-F238E27FC236}">
                <a16:creationId xmlns:a16="http://schemas.microsoft.com/office/drawing/2014/main" id="{E0A86587-8C70-4A7E-BC3D-1C0813361901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4967479" y="1196893"/>
            <a:ext cx="3600450" cy="215444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2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546ECE5E-F8BE-4003-985D-ACB125166B6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76072" y="1764222"/>
            <a:ext cx="3600450" cy="27363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lassholder for innhold 4">
            <a:extLst>
              <a:ext uri="{FF2B5EF4-FFF2-40B4-BE49-F238E27FC236}">
                <a16:creationId xmlns:a16="http://schemas.microsoft.com/office/drawing/2014/main" id="{FCAAB143-56E5-4980-95CB-926D5CE2E506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967479" y="1778288"/>
            <a:ext cx="3600450" cy="27363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1143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651F3-9B16-40C6-B209-3688FC9C95F6}" type="datetimeFigureOut">
              <a:rPr lang="nb-NO" smtClean="0"/>
              <a:t>17.09.2019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1DFAA-887F-4071-8EAD-E8CA316FCF0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12558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r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8" name="Plassholder for bilde 7">
            <a:extLst>
              <a:ext uri="{FF2B5EF4-FFF2-40B4-BE49-F238E27FC236}">
                <a16:creationId xmlns:a16="http://schemas.microsoft.com/office/drawing/2014/main" id="{BE9E5DBC-1B8D-4A0A-BE15-FE75497EC9D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76074" y="1144943"/>
            <a:ext cx="2502313" cy="1782223"/>
          </a:xfrm>
          <a:prstGeom prst="rect">
            <a:avLst/>
          </a:prstGeom>
        </p:spPr>
        <p:txBody>
          <a:bodyPr lIns="0" tIns="360000" rIns="0" bIns="0" anchor="t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nb-NO"/>
          </a:p>
        </p:txBody>
      </p:sp>
      <p:sp>
        <p:nvSpPr>
          <p:cNvPr id="9" name="Plassholder for tekst 8">
            <a:extLst>
              <a:ext uri="{FF2B5EF4-FFF2-40B4-BE49-F238E27FC236}">
                <a16:creationId xmlns:a16="http://schemas.microsoft.com/office/drawing/2014/main" id="{B547A535-64C8-47BA-A0EF-C549CE5A7AA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76074" y="2973972"/>
            <a:ext cx="2502313" cy="1782223"/>
          </a:xfrm>
          <a:prstGeom prst="rect">
            <a:avLst/>
          </a:prstGeom>
          <a:solidFill>
            <a:schemeClr val="accent3"/>
          </a:solidFill>
        </p:spPr>
        <p:txBody>
          <a:bodyPr lIns="0" tIns="0" rIns="0" bIns="0" anchor="ctr"/>
          <a:lstStyle>
            <a:lvl1pPr marL="0" indent="0" algn="ctr">
              <a:buNone/>
              <a:defRPr>
                <a:solidFill>
                  <a:schemeClr val="lt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Plassholder for bilde 7">
            <a:extLst>
              <a:ext uri="{FF2B5EF4-FFF2-40B4-BE49-F238E27FC236}">
                <a16:creationId xmlns:a16="http://schemas.microsoft.com/office/drawing/2014/main" id="{CD8D1D19-E2BC-466E-8814-43BE87BC130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132392" y="1144943"/>
            <a:ext cx="1782223" cy="1782223"/>
          </a:xfrm>
          <a:prstGeom prst="rect">
            <a:avLst/>
          </a:prstGeom>
        </p:spPr>
        <p:txBody>
          <a:bodyPr lIns="0" tIns="360000" rIns="0" bIns="0" anchor="t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nb-NO"/>
          </a:p>
        </p:txBody>
      </p:sp>
      <p:sp>
        <p:nvSpPr>
          <p:cNvPr id="11" name="Plassholder for tekst 8">
            <a:extLst>
              <a:ext uri="{FF2B5EF4-FFF2-40B4-BE49-F238E27FC236}">
                <a16:creationId xmlns:a16="http://schemas.microsoft.com/office/drawing/2014/main" id="{07738B89-F2C1-41B7-92EF-E139FA97D3A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961420" y="1144943"/>
            <a:ext cx="1782223" cy="1782223"/>
          </a:xfrm>
          <a:prstGeom prst="rect">
            <a:avLst/>
          </a:prstGeom>
          <a:solidFill>
            <a:schemeClr val="dk1"/>
          </a:solidFill>
        </p:spPr>
        <p:txBody>
          <a:bodyPr lIns="0" tIns="0" rIns="0" bIns="0" anchor="ctr"/>
          <a:lstStyle>
            <a:lvl1pPr marL="0" indent="0" algn="ctr">
              <a:buNone/>
              <a:defRPr>
                <a:solidFill>
                  <a:schemeClr val="lt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Plassholder for bilde 7">
            <a:extLst>
              <a:ext uri="{FF2B5EF4-FFF2-40B4-BE49-F238E27FC236}">
                <a16:creationId xmlns:a16="http://schemas.microsoft.com/office/drawing/2014/main" id="{0DD46E06-C6D2-4C10-BCA4-5D9757C3326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790448" y="1144943"/>
            <a:ext cx="1782223" cy="1782223"/>
          </a:xfrm>
          <a:prstGeom prst="rect">
            <a:avLst/>
          </a:prstGeom>
        </p:spPr>
        <p:txBody>
          <a:bodyPr lIns="0" tIns="360000" rIns="0" bIns="0" anchor="t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nb-NO"/>
          </a:p>
        </p:txBody>
      </p:sp>
      <p:sp>
        <p:nvSpPr>
          <p:cNvPr id="13" name="Plassholder for bilde 7">
            <a:extLst>
              <a:ext uri="{FF2B5EF4-FFF2-40B4-BE49-F238E27FC236}">
                <a16:creationId xmlns:a16="http://schemas.microsoft.com/office/drawing/2014/main" id="{D4494FC2-94A2-40B6-9782-976365B1D3F7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3132392" y="2973971"/>
            <a:ext cx="3611251" cy="1782223"/>
          </a:xfrm>
          <a:prstGeom prst="rect">
            <a:avLst/>
          </a:prstGeom>
        </p:spPr>
        <p:txBody>
          <a:bodyPr lIns="0" tIns="360000" rIns="0" bIns="0" anchor="t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nb-NO"/>
          </a:p>
        </p:txBody>
      </p:sp>
      <p:sp>
        <p:nvSpPr>
          <p:cNvPr id="14" name="Plassholder for tekst 8">
            <a:extLst>
              <a:ext uri="{FF2B5EF4-FFF2-40B4-BE49-F238E27FC236}">
                <a16:creationId xmlns:a16="http://schemas.microsoft.com/office/drawing/2014/main" id="{BD395384-2AA4-43C2-BA8A-F89CC7A4EA0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790448" y="2973970"/>
            <a:ext cx="1782223" cy="1782223"/>
          </a:xfrm>
          <a:prstGeom prst="rect">
            <a:avLst/>
          </a:prstGeom>
          <a:solidFill>
            <a:schemeClr val="accent3"/>
          </a:solidFill>
        </p:spPr>
        <p:txBody>
          <a:bodyPr lIns="0" tIns="0" rIns="0" bIns="0" anchor="ctr"/>
          <a:lstStyle>
            <a:lvl1pPr marL="0" indent="0" algn="ctr">
              <a:buNone/>
              <a:defRPr>
                <a:solidFill>
                  <a:schemeClr val="lt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Plassholder for dato 14">
            <a:extLst>
              <a:ext uri="{FF2B5EF4-FFF2-40B4-BE49-F238E27FC236}">
                <a16:creationId xmlns:a16="http://schemas.microsoft.com/office/drawing/2014/main" id="{1A23FB33-0C5E-433C-A6D7-C7CFF1937B25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983651F3-9B16-40C6-B209-3688FC9C95F6}" type="datetimeFigureOut">
              <a:rPr lang="nb-NO" smtClean="0"/>
              <a:pPr/>
              <a:t>17.09.2019</a:t>
            </a:fld>
            <a:endParaRPr lang="nb-NO"/>
          </a:p>
        </p:txBody>
      </p:sp>
      <p:sp>
        <p:nvSpPr>
          <p:cNvPr id="16" name="Plassholder for bunntekst 15">
            <a:extLst>
              <a:ext uri="{FF2B5EF4-FFF2-40B4-BE49-F238E27FC236}">
                <a16:creationId xmlns:a16="http://schemas.microsoft.com/office/drawing/2014/main" id="{B6FB1711-42FB-43A1-B5CC-7DF4096BB6B9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17" name="Plassholder for lysbildenummer 16">
            <a:extLst>
              <a:ext uri="{FF2B5EF4-FFF2-40B4-BE49-F238E27FC236}">
                <a16:creationId xmlns:a16="http://schemas.microsoft.com/office/drawing/2014/main" id="{6CDFAB3E-FFBD-435E-867C-6F512F1938A7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5751DFAA-887F-4071-8EAD-E8CA316FCF06}" type="slidenum">
              <a:rPr lang="nb-NO" smtClean="0"/>
              <a:pPr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56074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ktaboks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ktangel 7">
            <a:extLst>
              <a:ext uri="{FF2B5EF4-FFF2-40B4-BE49-F238E27FC236}">
                <a16:creationId xmlns:a16="http://schemas.microsoft.com/office/drawing/2014/main" id="{77612E60-73D6-4E03-A75B-7B60A12C2020}"/>
              </a:ext>
            </a:extLst>
          </p:cNvPr>
          <p:cNvSpPr/>
          <p:nvPr userDrawn="1"/>
        </p:nvSpPr>
        <p:spPr>
          <a:xfrm>
            <a:off x="0" y="1"/>
            <a:ext cx="9144000" cy="5145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l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lt1"/>
                </a:solidFill>
              </a:defRPr>
            </a:lvl1pPr>
          </a:lstStyle>
          <a:p>
            <a:fld id="{983651F3-9B16-40C6-B209-3688FC9C95F6}" type="datetimeFigureOut">
              <a:rPr lang="nb-NO" smtClean="0"/>
              <a:pPr/>
              <a:t>17.09.2019</a:t>
            </a:fld>
            <a:endParaRPr lang="nb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lt1"/>
                </a:solidFill>
              </a:defRPr>
            </a:lvl1pPr>
          </a:lstStyle>
          <a:p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lt1"/>
                </a:solidFill>
              </a:defRPr>
            </a:lvl1pPr>
          </a:lstStyle>
          <a:p>
            <a:fld id="{5751DFAA-887F-4071-8EAD-E8CA316FCF06}" type="slidenum">
              <a:rPr lang="nb-NO" smtClean="0"/>
              <a:pPr/>
              <a:t>‹#›</a:t>
            </a:fld>
            <a:endParaRPr lang="nb-NO"/>
          </a:p>
        </p:txBody>
      </p:sp>
      <p:sp>
        <p:nvSpPr>
          <p:cNvPr id="7" name="Plassholder for tekst 6">
            <a:extLst>
              <a:ext uri="{FF2B5EF4-FFF2-40B4-BE49-F238E27FC236}">
                <a16:creationId xmlns:a16="http://schemas.microsoft.com/office/drawing/2014/main" id="{5280AE57-5149-4270-B50A-0515503F582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160270" y="1368171"/>
            <a:ext cx="1476000" cy="1476000"/>
          </a:xfrm>
          <a:prstGeom prst="ellipse">
            <a:avLst/>
          </a:prstGeom>
          <a:solidFill>
            <a:schemeClr val="lt1"/>
          </a:solidFill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9" name="Rett linje 8">
            <a:extLst>
              <a:ext uri="{FF2B5EF4-FFF2-40B4-BE49-F238E27FC236}">
                <a16:creationId xmlns:a16="http://schemas.microsoft.com/office/drawing/2014/main" id="{A1B0674C-4CBD-4F5B-B1E6-8439D0BF7885}"/>
              </a:ext>
            </a:extLst>
          </p:cNvPr>
          <p:cNvCxnSpPr/>
          <p:nvPr userDrawn="1"/>
        </p:nvCxnSpPr>
        <p:spPr>
          <a:xfrm>
            <a:off x="4374547" y="792099"/>
            <a:ext cx="360045" cy="0"/>
          </a:xfrm>
          <a:prstGeom prst="line">
            <a:avLst/>
          </a:prstGeom>
          <a:ln w="12700">
            <a:solidFill>
              <a:schemeClr val="l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lassholder for tekst 6">
            <a:extLst>
              <a:ext uri="{FF2B5EF4-FFF2-40B4-BE49-F238E27FC236}">
                <a16:creationId xmlns:a16="http://schemas.microsoft.com/office/drawing/2014/main" id="{1F14E1A4-E3DE-4BED-8514-C42A8BC81D6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834000" y="1368171"/>
            <a:ext cx="1476000" cy="1476000"/>
          </a:xfrm>
          <a:prstGeom prst="ellipse">
            <a:avLst/>
          </a:prstGeom>
          <a:solidFill>
            <a:schemeClr val="lt1"/>
          </a:solidFill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Plassholder for tekst 6">
            <a:extLst>
              <a:ext uri="{FF2B5EF4-FFF2-40B4-BE49-F238E27FC236}">
                <a16:creationId xmlns:a16="http://schemas.microsoft.com/office/drawing/2014/main" id="{E44EF5B2-5E6A-41CC-91F9-7BEF8B2EF37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507730" y="1368171"/>
            <a:ext cx="1476000" cy="1476000"/>
          </a:xfrm>
          <a:prstGeom prst="ellipse">
            <a:avLst/>
          </a:prstGeom>
          <a:solidFill>
            <a:schemeClr val="lt1"/>
          </a:solidFill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Plassholder for tekst 6">
            <a:extLst>
              <a:ext uri="{FF2B5EF4-FFF2-40B4-BE49-F238E27FC236}">
                <a16:creationId xmlns:a16="http://schemas.microsoft.com/office/drawing/2014/main" id="{2A9AA01A-7EA8-48B1-B72A-C38F2F418EE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125693" y="2952369"/>
            <a:ext cx="1476000" cy="1476000"/>
          </a:xfrm>
          <a:prstGeom prst="ellipse">
            <a:avLst/>
          </a:prstGeom>
          <a:solidFill>
            <a:schemeClr val="lt1"/>
          </a:solidFill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Plassholder for tekst 6">
            <a:extLst>
              <a:ext uri="{FF2B5EF4-FFF2-40B4-BE49-F238E27FC236}">
                <a16:creationId xmlns:a16="http://schemas.microsoft.com/office/drawing/2014/main" id="{4B802FF4-92EA-42A7-BF43-5990B128902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799423" y="2952369"/>
            <a:ext cx="1476000" cy="1476000"/>
          </a:xfrm>
          <a:prstGeom prst="ellipse">
            <a:avLst/>
          </a:prstGeom>
          <a:solidFill>
            <a:schemeClr val="lt1"/>
          </a:solidFill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Plassholder for tekst 6">
            <a:extLst>
              <a:ext uri="{FF2B5EF4-FFF2-40B4-BE49-F238E27FC236}">
                <a16:creationId xmlns:a16="http://schemas.microsoft.com/office/drawing/2014/main" id="{DAA5AE86-50F7-49C1-8D68-1C0A9731921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73153" y="2952369"/>
            <a:ext cx="1476000" cy="1476000"/>
          </a:xfrm>
          <a:prstGeom prst="ellipse">
            <a:avLst/>
          </a:prstGeom>
          <a:solidFill>
            <a:schemeClr val="lt1"/>
          </a:solidFill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98096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ore faktaboks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ktangel 7">
            <a:extLst>
              <a:ext uri="{FF2B5EF4-FFF2-40B4-BE49-F238E27FC236}">
                <a16:creationId xmlns:a16="http://schemas.microsoft.com/office/drawing/2014/main" id="{5230A4C1-3971-481E-8696-7BACB511007D}"/>
              </a:ext>
            </a:extLst>
          </p:cNvPr>
          <p:cNvSpPr/>
          <p:nvPr userDrawn="1"/>
        </p:nvSpPr>
        <p:spPr>
          <a:xfrm>
            <a:off x="0" y="1"/>
            <a:ext cx="9144000" cy="5145088"/>
          </a:xfrm>
          <a:prstGeom prst="rect">
            <a:avLst/>
          </a:prstGeom>
          <a:solidFill>
            <a:srgbClr val="CCCB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l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lt1"/>
                </a:solidFill>
              </a:defRPr>
            </a:lvl1pPr>
          </a:lstStyle>
          <a:p>
            <a:fld id="{983651F3-9B16-40C6-B209-3688FC9C95F6}" type="datetimeFigureOut">
              <a:rPr lang="nb-NO" smtClean="0"/>
              <a:pPr/>
              <a:t>17.09.2019</a:t>
            </a:fld>
            <a:endParaRPr lang="nb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lt1"/>
                </a:solidFill>
              </a:defRPr>
            </a:lvl1pPr>
          </a:lstStyle>
          <a:p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lt1"/>
                </a:solidFill>
              </a:defRPr>
            </a:lvl1pPr>
          </a:lstStyle>
          <a:p>
            <a:fld id="{5751DFAA-887F-4071-8EAD-E8CA316FCF06}" type="slidenum">
              <a:rPr lang="nb-NO" smtClean="0"/>
              <a:pPr/>
              <a:t>‹#›</a:t>
            </a:fld>
            <a:endParaRPr lang="nb-NO"/>
          </a:p>
        </p:txBody>
      </p:sp>
      <p:sp>
        <p:nvSpPr>
          <p:cNvPr id="7" name="Plassholder for tekst 6">
            <a:extLst>
              <a:ext uri="{FF2B5EF4-FFF2-40B4-BE49-F238E27FC236}">
                <a16:creationId xmlns:a16="http://schemas.microsoft.com/office/drawing/2014/main" id="{5280AE57-5149-4270-B50A-0515503F5820}"/>
              </a:ext>
            </a:extLst>
          </p:cNvPr>
          <p:cNvSpPr>
            <a:spLocks noGrp="1" noChangeAspect="1"/>
          </p:cNvSpPr>
          <p:nvPr>
            <p:ph type="body" sz="quarter" idx="13"/>
          </p:nvPr>
        </p:nvSpPr>
        <p:spPr>
          <a:xfrm>
            <a:off x="1296162" y="1656207"/>
            <a:ext cx="1908000" cy="1908000"/>
          </a:xfrm>
          <a:prstGeom prst="ellipse">
            <a:avLst/>
          </a:prstGeom>
          <a:solidFill>
            <a:schemeClr val="lt1"/>
          </a:solidFill>
        </p:spPr>
        <p:txBody>
          <a:bodyPr anchor="ctr"/>
          <a:lstStyle>
            <a:lvl1pPr marL="0" indent="0" algn="ctr">
              <a:buFont typeface="Arial" panose="020B0604020202020204" pitchFamily="34" charset="0"/>
              <a:buChar char="​"/>
              <a:defRPr sz="1200" b="1">
                <a:solidFill>
                  <a:schemeClr val="accent1"/>
                </a:solidFill>
              </a:defRPr>
            </a:lvl1pPr>
            <a:lvl2pPr marL="0" indent="0" algn="ctr">
              <a:buFont typeface="Arial" panose="020B0604020202020204" pitchFamily="34" charset="0"/>
              <a:buChar char="​"/>
              <a:defRPr sz="1000"/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Plassholder for tekst 6">
            <a:extLst>
              <a:ext uri="{FF2B5EF4-FFF2-40B4-BE49-F238E27FC236}">
                <a16:creationId xmlns:a16="http://schemas.microsoft.com/office/drawing/2014/main" id="{3C78C568-6550-42F2-AC83-DF36B9D86A68}"/>
              </a:ext>
            </a:extLst>
          </p:cNvPr>
          <p:cNvSpPr>
            <a:spLocks noGrp="1" noChangeAspect="1"/>
          </p:cNvSpPr>
          <p:nvPr>
            <p:ph type="body" sz="quarter" idx="14"/>
          </p:nvPr>
        </p:nvSpPr>
        <p:spPr>
          <a:xfrm>
            <a:off x="3618000" y="1656207"/>
            <a:ext cx="1908000" cy="1908000"/>
          </a:xfrm>
          <a:prstGeom prst="ellipse">
            <a:avLst/>
          </a:prstGeom>
          <a:solidFill>
            <a:schemeClr val="lt1"/>
          </a:solidFill>
        </p:spPr>
        <p:txBody>
          <a:bodyPr anchor="ctr"/>
          <a:lstStyle>
            <a:lvl1pPr marL="0" indent="0" algn="ctr">
              <a:buFont typeface="Arial" panose="020B0604020202020204" pitchFamily="34" charset="0"/>
              <a:buChar char="​"/>
              <a:defRPr sz="1200" b="1">
                <a:solidFill>
                  <a:schemeClr val="accent1"/>
                </a:solidFill>
              </a:defRPr>
            </a:lvl1pPr>
            <a:lvl2pPr marL="0" indent="0" algn="ctr">
              <a:buFont typeface="Arial" panose="020B0604020202020204" pitchFamily="34" charset="0"/>
              <a:buChar char="​"/>
              <a:defRPr sz="1000"/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Plassholder for tekst 6">
            <a:extLst>
              <a:ext uri="{FF2B5EF4-FFF2-40B4-BE49-F238E27FC236}">
                <a16:creationId xmlns:a16="http://schemas.microsoft.com/office/drawing/2014/main" id="{D52A1348-F70D-4977-ABF0-B088B61478C8}"/>
              </a:ext>
            </a:extLst>
          </p:cNvPr>
          <p:cNvSpPr>
            <a:spLocks noGrp="1" noChangeAspect="1"/>
          </p:cNvSpPr>
          <p:nvPr>
            <p:ph type="body" sz="quarter" idx="15"/>
          </p:nvPr>
        </p:nvSpPr>
        <p:spPr>
          <a:xfrm>
            <a:off x="5939838" y="1656207"/>
            <a:ext cx="1908000" cy="1908000"/>
          </a:xfrm>
          <a:prstGeom prst="ellipse">
            <a:avLst/>
          </a:prstGeom>
          <a:solidFill>
            <a:schemeClr val="lt1"/>
          </a:solidFill>
        </p:spPr>
        <p:txBody>
          <a:bodyPr anchor="ctr"/>
          <a:lstStyle>
            <a:lvl1pPr marL="0" indent="0" algn="ctr">
              <a:buFont typeface="Arial" panose="020B0604020202020204" pitchFamily="34" charset="0"/>
              <a:buChar char="​"/>
              <a:defRPr sz="1200" b="1">
                <a:solidFill>
                  <a:schemeClr val="accent1"/>
                </a:solidFill>
              </a:defRPr>
            </a:lvl1pPr>
            <a:lvl2pPr marL="0" indent="0" algn="ctr">
              <a:buFont typeface="Arial" panose="020B0604020202020204" pitchFamily="34" charset="0"/>
              <a:buChar char="​"/>
              <a:defRPr sz="1000"/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cxnSp>
        <p:nvCxnSpPr>
          <p:cNvPr id="12" name="Rett linje 11">
            <a:extLst>
              <a:ext uri="{FF2B5EF4-FFF2-40B4-BE49-F238E27FC236}">
                <a16:creationId xmlns:a16="http://schemas.microsoft.com/office/drawing/2014/main" id="{1907FAE4-AE58-4689-84EB-3770B2E581C5}"/>
              </a:ext>
            </a:extLst>
          </p:cNvPr>
          <p:cNvCxnSpPr/>
          <p:nvPr userDrawn="1"/>
        </p:nvCxnSpPr>
        <p:spPr>
          <a:xfrm>
            <a:off x="4374547" y="792099"/>
            <a:ext cx="360045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9338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576072" y="288036"/>
            <a:ext cx="7922703" cy="360045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576072" y="1440181"/>
            <a:ext cx="7920990" cy="306038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2"/>
          </p:nvPr>
        </p:nvSpPr>
        <p:spPr>
          <a:xfrm>
            <a:off x="576072" y="4860608"/>
            <a:ext cx="634666" cy="18002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>
              <a:defRPr sz="1000">
                <a:solidFill>
                  <a:schemeClr val="dk1"/>
                </a:solidFill>
              </a:defRPr>
            </a:lvl1pPr>
          </a:lstStyle>
          <a:p>
            <a:fld id="{983651F3-9B16-40C6-B209-3688FC9C95F6}" type="datetimeFigureOut">
              <a:rPr lang="nb-NO" smtClean="0"/>
              <a:pPr/>
              <a:t>17.09.2019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1780674" y="4860608"/>
            <a:ext cx="5582653" cy="18002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1000">
                <a:solidFill>
                  <a:schemeClr val="dk1"/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8283742" y="4860608"/>
            <a:ext cx="231608" cy="180023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r">
              <a:defRPr sz="1000">
                <a:solidFill>
                  <a:schemeClr val="dk1"/>
                </a:solidFill>
              </a:defRPr>
            </a:lvl1pPr>
          </a:lstStyle>
          <a:p>
            <a:fld id="{5751DFAA-887F-4071-8EAD-E8CA316FCF06}" type="slidenum">
              <a:rPr lang="nb-NO" smtClean="0"/>
              <a:pPr/>
              <a:t>‹#›</a:t>
            </a:fld>
            <a:endParaRPr lang="nb-NO"/>
          </a:p>
        </p:txBody>
      </p:sp>
      <p:cxnSp>
        <p:nvCxnSpPr>
          <p:cNvPr id="9" name="Rett linje 8">
            <a:extLst>
              <a:ext uri="{FF2B5EF4-FFF2-40B4-BE49-F238E27FC236}">
                <a16:creationId xmlns:a16="http://schemas.microsoft.com/office/drawing/2014/main" id="{7B422D6A-1596-4F97-B0A0-875892A68C1A}"/>
              </a:ext>
            </a:extLst>
          </p:cNvPr>
          <p:cNvCxnSpPr/>
          <p:nvPr userDrawn="1"/>
        </p:nvCxnSpPr>
        <p:spPr>
          <a:xfrm>
            <a:off x="4374547" y="792099"/>
            <a:ext cx="360045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3857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7" r:id="rId3"/>
    <p:sldLayoutId id="2147483663" r:id="rId4"/>
    <p:sldLayoutId id="2147483659" r:id="rId5"/>
    <p:sldLayoutId id="2147483650" r:id="rId6"/>
    <p:sldLayoutId id="2147483660" r:id="rId7"/>
    <p:sldLayoutId id="2147483661" r:id="rId8"/>
    <p:sldLayoutId id="2147483662" r:id="rId9"/>
    <p:sldLayoutId id="2147483652" r:id="rId10"/>
    <p:sldLayoutId id="2147483653" r:id="rId11"/>
    <p:sldLayoutId id="2147483654" r:id="rId12"/>
    <p:sldLayoutId id="2147483655" r:id="rId13"/>
    <p:sldLayoutId id="2147483658" r:id="rId14"/>
    <p:sldLayoutId id="2147483664" r:id="rId15"/>
    <p:sldLayoutId id="2147483665" r:id="rId16"/>
  </p:sldLayoutIdLst>
  <p:txStyles>
    <p:titleStyle>
      <a:lvl1pPr algn="ctr" defTabSz="685800" rtl="0" eaLnBrk="1" latinLnBrk="0" hangingPunct="1">
        <a:lnSpc>
          <a:spcPct val="100000"/>
        </a:lnSpc>
        <a:spcBef>
          <a:spcPct val="0"/>
        </a:spcBef>
        <a:buNone/>
        <a:defRPr sz="2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80000" algn="l" defTabSz="685800" rtl="0" eaLnBrk="1" latinLnBrk="0" hangingPunct="1">
        <a:lnSpc>
          <a:spcPct val="100000"/>
        </a:lnSpc>
        <a:spcBef>
          <a:spcPts val="750"/>
        </a:spcBef>
        <a:buClr>
          <a:schemeClr val="accent1"/>
        </a:buClr>
        <a:buFont typeface="Verdana" panose="020B060403050404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defTabSz="6858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lang="nb-NO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540000" indent="-180000" algn="l" defTabSz="6858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lang="nb-NO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720000" indent="-180000" algn="l" defTabSz="6858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lang="nb-NO" sz="11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900000" indent="-180000" algn="l" defTabSz="6858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lang="nb-NO" sz="11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E022F64-1279-E44A-8DD9-0689456C6C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Løkker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92A01D6C-3F6B-0C41-8138-C580152E5E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dirty="0" err="1"/>
              <a:t>Promod</a:t>
            </a:r>
            <a:endParaRPr lang="nb-NO" dirty="0"/>
          </a:p>
        </p:txBody>
      </p:sp>
      <p:sp>
        <p:nvSpPr>
          <p:cNvPr id="6" name="Plassholder for tekst 5">
            <a:extLst>
              <a:ext uri="{FF2B5EF4-FFF2-40B4-BE49-F238E27FC236}">
                <a16:creationId xmlns:a16="http://schemas.microsoft.com/office/drawing/2014/main" id="{51908F5B-0861-46F4-AC3A-A4D2E8AD480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333122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8F10FFA-CBB5-4825-8180-C7540F28E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Tolkingsoppgaver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DEDCE637-840E-4A37-B6FE-5FCAB23DCF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Hva er forskjellen på de to kodesnuttene nedenfor? Hva blir output? Ikke lag programmet for å sjekke – gjør oppgava for hånd.</a:t>
            </a:r>
          </a:p>
          <a:p>
            <a:endParaRPr lang="nb-NO" dirty="0"/>
          </a:p>
          <a:p>
            <a:endParaRPr lang="nb-NO" dirty="0"/>
          </a:p>
          <a:p>
            <a:endParaRPr lang="nb-NO" dirty="0"/>
          </a:p>
          <a:p>
            <a:pPr marL="0" indent="0">
              <a:buNone/>
            </a:pPr>
            <a:endParaRPr lang="nb-NO" dirty="0"/>
          </a:p>
          <a:p>
            <a:r>
              <a:rPr lang="nb-NO" dirty="0"/>
              <a:t>Følgende kodesnutt skal skrive ut de 20 første heltallene, men det fungerer ikke. Rett opp programmet slik at det fungerer:</a:t>
            </a:r>
          </a:p>
          <a:p>
            <a:endParaRPr lang="nb-NO" dirty="0"/>
          </a:p>
          <a:p>
            <a:endParaRPr lang="nb-NO" dirty="0"/>
          </a:p>
        </p:txBody>
      </p:sp>
      <p:pic>
        <p:nvPicPr>
          <p:cNvPr id="19" name="Bilde 18">
            <a:extLst>
              <a:ext uri="{FF2B5EF4-FFF2-40B4-BE49-F238E27FC236}">
                <a16:creationId xmlns:a16="http://schemas.microsoft.com/office/drawing/2014/main" id="{74FE9CFF-F186-41DF-883F-5211A99FBB93}"/>
              </a:ext>
            </a:extLst>
          </p:cNvPr>
          <p:cNvPicPr/>
          <p:nvPr/>
        </p:nvPicPr>
        <p:blipFill rotWithShape="1">
          <a:blip r:embed="rId2"/>
          <a:srcRect b="53165"/>
          <a:stretch/>
        </p:blipFill>
        <p:spPr bwMode="auto">
          <a:xfrm>
            <a:off x="2194559" y="2043906"/>
            <a:ext cx="1889761" cy="113820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0" name="Bilde 19">
            <a:extLst>
              <a:ext uri="{FF2B5EF4-FFF2-40B4-BE49-F238E27FC236}">
                <a16:creationId xmlns:a16="http://schemas.microsoft.com/office/drawing/2014/main" id="{9A79F624-9434-4318-8C94-0EC9530BE520}"/>
              </a:ext>
            </a:extLst>
          </p:cNvPr>
          <p:cNvPicPr/>
          <p:nvPr/>
        </p:nvPicPr>
        <p:blipFill rotWithShape="1">
          <a:blip r:embed="rId2"/>
          <a:srcRect t="52743"/>
          <a:stretch/>
        </p:blipFill>
        <p:spPr bwMode="auto">
          <a:xfrm>
            <a:off x="4333875" y="2043906"/>
            <a:ext cx="1889761" cy="113820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1" name="Bilde 20">
            <a:extLst>
              <a:ext uri="{FF2B5EF4-FFF2-40B4-BE49-F238E27FC236}">
                <a16:creationId xmlns:a16="http://schemas.microsoft.com/office/drawing/2014/main" id="{7C6B4C1F-F77D-413E-BA0D-25683769A73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474720" y="3785837"/>
            <a:ext cx="1524000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6529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bilde 1">
            <a:extLst>
              <a:ext uri="{FF2B5EF4-FFF2-40B4-BE49-F238E27FC236}">
                <a16:creationId xmlns:a16="http://schemas.microsoft.com/office/drawing/2014/main" id="{36CC3169-5552-4242-BE84-9769BFA9738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3" name="Tittel 2">
            <a:extLst>
              <a:ext uri="{FF2B5EF4-FFF2-40B4-BE49-F238E27FC236}">
                <a16:creationId xmlns:a16="http://schemas.microsoft.com/office/drawing/2014/main" id="{DE73E453-BE63-4F39-8EA0-945126B247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nb-NO" sz="2400" dirty="0"/>
              <a:t>Løkketabeller</a:t>
            </a:r>
          </a:p>
        </p:txBody>
      </p:sp>
      <p:sp>
        <p:nvSpPr>
          <p:cNvPr id="4" name="Undertittel 3">
            <a:extLst>
              <a:ext uri="{FF2B5EF4-FFF2-40B4-BE49-F238E27FC236}">
                <a16:creationId xmlns:a16="http://schemas.microsoft.com/office/drawing/2014/main" id="{B0D55B65-8D31-4087-87B7-D234628A60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09E97BB3-83B6-4D21-A8BE-AB7666CBA0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505315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96307A1F-A4FC-4DC5-AA4B-491A5F75A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Løkketabeller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176453C2-95EB-4E62-BAEC-764ECB4A2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Lag en løkketabell som viser hva variablene </a:t>
            </a:r>
            <a:r>
              <a:rPr lang="nb-NO" i="1" dirty="0"/>
              <a:t>a</a:t>
            </a:r>
            <a:r>
              <a:rPr lang="nb-NO" dirty="0"/>
              <a:t> og </a:t>
            </a:r>
            <a:r>
              <a:rPr lang="nb-NO" i="1" dirty="0"/>
              <a:t>b </a:t>
            </a:r>
            <a:r>
              <a:rPr lang="nb-NO" dirty="0"/>
              <a:t>er hvert trinn i løkka. Ikke bruk datamaskin før du er ferdig med tabellen.</a:t>
            </a:r>
          </a:p>
          <a:p>
            <a:endParaRPr lang="nb-NO" dirty="0"/>
          </a:p>
        </p:txBody>
      </p:sp>
      <p:pic>
        <p:nvPicPr>
          <p:cNvPr id="5" name="Bilde 4">
            <a:extLst>
              <a:ext uri="{FF2B5EF4-FFF2-40B4-BE49-F238E27FC236}">
                <a16:creationId xmlns:a16="http://schemas.microsoft.com/office/drawing/2014/main" id="{F09C88C5-B2D5-4462-AE57-4CE697617F1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280886" y="2102201"/>
            <a:ext cx="2582228" cy="2398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5597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039B64A-F165-45AB-A3DE-368B14DF6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Oppgaver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lassholder for innhold 2">
                <a:extLst>
                  <a:ext uri="{FF2B5EF4-FFF2-40B4-BE49-F238E27FC236}">
                    <a16:creationId xmlns:a16="http://schemas.microsoft.com/office/drawing/2014/main" id="{B3D90DB3-42A2-4B1F-9ED1-352D83CD1BB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nb-NO" dirty="0"/>
                  <a:t>Lag et program som skriver ut de ti første heltallene, gjerne med både </a:t>
                </a:r>
                <a:r>
                  <a:rPr lang="nb-NO" dirty="0" err="1"/>
                  <a:t>while</a:t>
                </a:r>
                <a:r>
                  <a:rPr lang="nb-NO" dirty="0"/>
                  <a:t>- og for-løkke.</a:t>
                </a:r>
              </a:p>
              <a:p>
                <a:pPr marL="334350" indent="-342900">
                  <a:buFont typeface="+mj-lt"/>
                  <a:buAutoNum type="arabicPeriod"/>
                </a:pPr>
                <a:r>
                  <a:rPr lang="nb-NO" dirty="0"/>
                  <a:t>Lag ei løkke som skriver ut alle partall fra og med 0 til og med 100. Gjør dette gjerne med både </a:t>
                </a:r>
                <a:r>
                  <a:rPr lang="nb-NO" dirty="0" err="1"/>
                  <a:t>while</a:t>
                </a:r>
                <a:r>
                  <a:rPr lang="nb-NO" dirty="0"/>
                  <a:t>- og for-løkker.</a:t>
                </a:r>
              </a:p>
              <a:p>
                <a:pPr marL="334350" indent="-342900">
                  <a:buFont typeface="+mj-lt"/>
                  <a:buAutoNum type="arabicPeriod"/>
                </a:pPr>
                <a:r>
                  <a:rPr lang="nb-NO" dirty="0"/>
                  <a:t>Lag ei løkke som skriver ut alle oddetall fra og med 0 til og med 99. </a:t>
                </a:r>
              </a:p>
              <a:p>
                <a:pPr marL="334350" indent="-342900">
                  <a:buFont typeface="+mj-lt"/>
                  <a:buAutoNum type="arabicPeriod"/>
                </a:pPr>
                <a:r>
                  <a:rPr lang="nb-NO" dirty="0"/>
                  <a:t>Skriv et program som regner ut summen av tallene fra og med 1 til og med 999 ved hjelp av en for-løkke, og til slutt printer ut resultatet.</a:t>
                </a:r>
              </a:p>
              <a:p>
                <a:pPr marL="342900" indent="-342900">
                  <a:buFont typeface="+mj-lt"/>
                  <a:buAutoNum type="arabicPeriod" startAt="4"/>
                </a:pPr>
                <a:r>
                  <a:rPr lang="nb-NO" dirty="0"/>
                  <a:t>Test ut programmet i oppgave 3 med summene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nb-NO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nb-NO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nb-NO" i="1" dirty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nb-NO" b="0" i="1" dirty="0" smtClean="0">
                            <a:latin typeface="Cambria Math" panose="02040503050406030204" pitchFamily="18" charset="0"/>
                          </a:rPr>
                          <m:t>99</m:t>
                        </m:r>
                      </m:sup>
                      <m:e>
                        <m:r>
                          <a:rPr lang="nb-NO" i="1" dirty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nary>
                  </m:oMath>
                </a14:m>
                <a:r>
                  <a:rPr lang="nb-NO" dirty="0"/>
                  <a:t> og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nb-NO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nb-NO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nb-NO" i="1" dirty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nb-NO" i="1" dirty="0">
                            <a:latin typeface="Cambria Math" panose="02040503050406030204" pitchFamily="18" charset="0"/>
                          </a:rPr>
                          <m:t>999</m:t>
                        </m:r>
                        <m:r>
                          <a:rPr lang="nb-NO" b="0" i="1" dirty="0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  <m:e>
                        <m:r>
                          <a:rPr lang="nb-NO" i="1" dirty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nary>
                  </m:oMath>
                </a14:m>
                <a:r>
                  <a:rPr lang="nb-NO" dirty="0"/>
                  <a:t>. Ser du et mønster? Programmering gir en ny mulighet til å utforske tall og tallenes egenskaper.</a:t>
                </a:r>
              </a:p>
              <a:p>
                <a:pPr marL="342900" indent="-342900">
                  <a:buFont typeface="+mj-lt"/>
                  <a:buAutoNum type="arabicPeriod" startAt="4"/>
                </a:pPr>
                <a:r>
                  <a:rPr lang="nb-NO" dirty="0"/>
                  <a:t>Lag et program som finner og skriver ut alle heltall mellom 1 og 100 som er delelig med 5 men ikke 25.</a:t>
                </a:r>
              </a:p>
            </p:txBody>
          </p:sp>
        </mc:Choice>
        <mc:Fallback xmlns="">
          <p:sp>
            <p:nvSpPr>
              <p:cNvPr id="3" name="Plassholder for innhold 2">
                <a:extLst>
                  <a:ext uri="{FF2B5EF4-FFF2-40B4-BE49-F238E27FC236}">
                    <a16:creationId xmlns:a16="http://schemas.microsoft.com/office/drawing/2014/main" id="{B3D90DB3-42A2-4B1F-9ED1-352D83CD1B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09" t="-1793" r="-154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40970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ACA7CD2-4B85-4105-97DE-5FE77D2A8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Du er god til å programmere!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FC728C74-DC49-40B1-B89A-12C78200B9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dirty="0"/>
              <a:t>Lag et motivasjonsprogram som skriver ut «Du er god til å lage løkker!» 10000 ganger.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091302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4C190CD-DE24-4945-A058-D346351EA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 dirty="0"/>
          </a:p>
        </p:txBody>
      </p:sp>
      <p:pic>
        <p:nvPicPr>
          <p:cNvPr id="5" name="Plassholder for innhold 4">
            <a:extLst>
              <a:ext uri="{FF2B5EF4-FFF2-40B4-BE49-F238E27FC236}">
                <a16:creationId xmlns:a16="http://schemas.microsoft.com/office/drawing/2014/main" id="{0004447D-64B7-446A-85AE-E1D22E4AD9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3341" y="279480"/>
            <a:ext cx="4554937" cy="4652543"/>
          </a:xfrm>
        </p:spPr>
      </p:pic>
    </p:spTree>
    <p:extLst>
      <p:ext uri="{BB962C8B-B14F-4D97-AF65-F5344CB8AC3E}">
        <p14:creationId xmlns:p14="http://schemas.microsoft.com/office/powerpoint/2010/main" val="1045784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D248BE9-C7E5-4BE9-9C9A-B45E382DD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Gjentakelser og slavearbeid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7ADF0E55-B740-421F-9D35-B9BE13AD73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sz="2100" dirty="0"/>
              <a:t>Lag et program som skriver ut «Du er flink!» 5 ganger.</a:t>
            </a:r>
          </a:p>
          <a:p>
            <a:endParaRPr lang="nb-NO" sz="2100" dirty="0"/>
          </a:p>
          <a:p>
            <a:r>
              <a:rPr lang="nb-NO" sz="2100" dirty="0"/>
              <a:t>Lag et program som skriver ut «Du er flink!» 5000 ganger.</a:t>
            </a:r>
          </a:p>
        </p:txBody>
      </p:sp>
    </p:spTree>
    <p:extLst>
      <p:ext uri="{BB962C8B-B14F-4D97-AF65-F5344CB8AC3E}">
        <p14:creationId xmlns:p14="http://schemas.microsoft.com/office/powerpoint/2010/main" val="3962272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B9F538C-D50A-4810-A579-232E1C417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For-løkker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387E1A54-0FCA-42AD-99D9-8E5A247146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nb-NO" altLang="nb-NO" sz="1500" dirty="0">
              <a:solidFill>
                <a:prstClr val="white"/>
              </a:solidFill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nb-NO" altLang="nb-NO" sz="1500" dirty="0">
              <a:solidFill>
                <a:prstClr val="white"/>
              </a:solidFill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nb-NO" altLang="nb-NO" sz="1500" dirty="0">
              <a:solidFill>
                <a:prstClr val="white"/>
              </a:solidFill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nb-NO" altLang="nb-NO" dirty="0">
              <a:solidFill>
                <a:prstClr val="white"/>
              </a:solidFill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nb-NO" altLang="nb-NO" dirty="0">
                <a:solidFill>
                  <a:prstClr val="white"/>
                </a:solidFill>
              </a:rPr>
              <a:t>Her betyr range(1,13) intervallet [1,13). Kolon markerer starten på løkka, og alt som er «innrykket», </a:t>
            </a:r>
            <a:r>
              <a:rPr lang="nb-NO" altLang="nb-NO" sz="1600" dirty="0">
                <a:solidFill>
                  <a:prstClr val="white"/>
                </a:solidFill>
              </a:rPr>
              <a:t>tilhører løkka.</a:t>
            </a:r>
            <a:endParaRPr lang="nb-NO" sz="1600" dirty="0"/>
          </a:p>
          <a:p>
            <a:r>
              <a:rPr lang="nb-NO" sz="1600" b="1" dirty="0"/>
              <a:t>Oppgave: </a:t>
            </a:r>
            <a:r>
              <a:rPr lang="nb-NO" sz="1600" dirty="0"/>
              <a:t>Lag et program som skriver ut heltallene f.o.m. 5 t.o.m. 16.</a:t>
            </a:r>
          </a:p>
          <a:p>
            <a:r>
              <a:rPr lang="nb-NO" sz="1600" dirty="0"/>
              <a:t>Hva gjør følgende program? </a:t>
            </a:r>
          </a:p>
        </p:txBody>
      </p:sp>
      <p:sp>
        <p:nvSpPr>
          <p:cNvPr id="9" name="AutoShape 6" descr="$[1,13)$">
            <a:extLst>
              <a:ext uri="{FF2B5EF4-FFF2-40B4-BE49-F238E27FC236}">
                <a16:creationId xmlns:a16="http://schemas.microsoft.com/office/drawing/2014/main" id="{7AA01B40-0628-45A3-805D-2AD58A49404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864519" y="-107553"/>
            <a:ext cx="2286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nb-NO" sz="1013"/>
          </a:p>
        </p:txBody>
      </p:sp>
      <p:pic>
        <p:nvPicPr>
          <p:cNvPr id="4" name="Bilde 3">
            <a:extLst>
              <a:ext uri="{FF2B5EF4-FFF2-40B4-BE49-F238E27FC236}">
                <a16:creationId xmlns:a16="http://schemas.microsoft.com/office/drawing/2014/main" id="{E2EB1FB0-66A4-4A0B-92BB-41CAD491B6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3270" y="1440181"/>
            <a:ext cx="4057460" cy="909197"/>
          </a:xfrm>
          <a:prstGeom prst="rect">
            <a:avLst/>
          </a:prstGeom>
        </p:spPr>
      </p:pic>
      <p:pic>
        <p:nvPicPr>
          <p:cNvPr id="5" name="Bilde 4">
            <a:extLst>
              <a:ext uri="{FF2B5EF4-FFF2-40B4-BE49-F238E27FC236}">
                <a16:creationId xmlns:a16="http://schemas.microsoft.com/office/drawing/2014/main" id="{D9D0B6F5-7436-4F06-915C-E219E98179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4421" y="3554759"/>
            <a:ext cx="4066131" cy="909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537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94DA318-85BD-CF40-9C65-C11E83482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Oppgaver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184685B6-1100-984F-BF00-A8B4FA795C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440181"/>
            <a:ext cx="7920990" cy="3060383"/>
          </a:xfrm>
        </p:spPr>
        <p:txBody>
          <a:bodyPr vert="horz" lIns="0" tIns="0" rIns="0" bIns="0" rtlCol="0" anchor="t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nb-NO" sz="2000" dirty="0">
                <a:cs typeface="Arial"/>
              </a:rPr>
              <a:t>Skriv ut «hei» 50 ganger.</a:t>
            </a:r>
          </a:p>
          <a:p>
            <a:pPr marL="457200" indent="-457200">
              <a:buFont typeface="+mj-lt"/>
              <a:buAutoNum type="arabicPeriod"/>
            </a:pPr>
            <a:r>
              <a:rPr lang="nb-NO" sz="2000" dirty="0">
                <a:cs typeface="Arial"/>
              </a:rPr>
              <a:t>Skriv et program som skriver ut de ti første partallene.</a:t>
            </a:r>
          </a:p>
          <a:p>
            <a:pPr marL="457200" indent="-457200">
              <a:buFont typeface="+mj-lt"/>
              <a:buAutoNum type="arabicPeriod"/>
            </a:pPr>
            <a:r>
              <a:rPr lang="nb-NO" sz="2000" dirty="0">
                <a:cs typeface="Arial"/>
              </a:rPr>
              <a:t>Skriv et program som skriver ut alle tallene fra og med 1 til og med 449 ved hjelp av en for-løkke.</a:t>
            </a:r>
            <a:endParaRPr lang="nb-NO" sz="2000" dirty="0"/>
          </a:p>
          <a:p>
            <a:pPr marL="457200" indent="-457200">
              <a:buFont typeface="+mj-lt"/>
              <a:buAutoNum type="arabicPeriod"/>
            </a:pPr>
            <a:r>
              <a:rPr lang="nb-NO" sz="2000" dirty="0"/>
              <a:t>Skriv et program som regner ut summen av tallene fra og med 1 til og med 449 ved hjelp av en for-løkke.</a:t>
            </a:r>
          </a:p>
          <a:p>
            <a:pPr marL="457200" indent="-457200">
              <a:buFont typeface="+mj-lt"/>
              <a:buAutoNum type="arabicPeriod"/>
            </a:pP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724494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3C456F3-1A95-4ACB-8DE9-173C96AA2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42!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E21FF8CA-B102-4508-A9E1-092C8A12DE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Regn ut 42!</a:t>
            </a:r>
          </a:p>
        </p:txBody>
      </p:sp>
      <p:pic>
        <p:nvPicPr>
          <p:cNvPr id="4" name="Bilde 3">
            <a:extLst>
              <a:ext uri="{FF2B5EF4-FFF2-40B4-BE49-F238E27FC236}">
                <a16:creationId xmlns:a16="http://schemas.microsoft.com/office/drawing/2014/main" id="{C8BB47D4-BFEA-4EC2-84E8-6F4D66425A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5881" y="1796669"/>
            <a:ext cx="5752238" cy="3060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18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F9B38AF-39B9-4F62-9E91-BC5798A32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While</a:t>
            </a:r>
            <a:r>
              <a:rPr lang="nb-NO" dirty="0"/>
              <a:t>-løkker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76ADCFF7-7F9F-4A9E-BB04-A8F6E0630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 dirty="0"/>
          </a:p>
          <a:p>
            <a:endParaRPr lang="nb-NO" dirty="0"/>
          </a:p>
          <a:p>
            <a:endParaRPr lang="nb-NO" dirty="0"/>
          </a:p>
          <a:p>
            <a:endParaRPr lang="nb-NO" dirty="0"/>
          </a:p>
          <a:p>
            <a:endParaRPr lang="nb-NO" dirty="0"/>
          </a:p>
          <a:p>
            <a:endParaRPr lang="nb-NO" dirty="0"/>
          </a:p>
          <a:p>
            <a:endParaRPr lang="nb-NO" dirty="0"/>
          </a:p>
          <a:p>
            <a:endParaRPr lang="nb-NO" sz="1800" dirty="0"/>
          </a:p>
          <a:p>
            <a:r>
              <a:rPr lang="nb-NO" sz="1800" dirty="0"/>
              <a:t>Vi ser at vi må oppdatere tellevariabelen i løkka.</a:t>
            </a:r>
          </a:p>
        </p:txBody>
      </p:sp>
      <p:pic>
        <p:nvPicPr>
          <p:cNvPr id="5" name="Bilde 4">
            <a:extLst>
              <a:ext uri="{FF2B5EF4-FFF2-40B4-BE49-F238E27FC236}">
                <a16:creationId xmlns:a16="http://schemas.microsoft.com/office/drawing/2014/main" id="{57E5D7F6-D81C-4A9F-99F6-C9A6C6F76F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3909" y="1151462"/>
            <a:ext cx="4536182" cy="2420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142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A777AAF-EBB5-47E1-9916-DBF92BCAA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D4AE526A-A0CE-4D5E-A804-5A1689F7EF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  <p:pic>
        <p:nvPicPr>
          <p:cNvPr id="4" name="Bilde 3">
            <a:extLst>
              <a:ext uri="{FF2B5EF4-FFF2-40B4-BE49-F238E27FC236}">
                <a16:creationId xmlns:a16="http://schemas.microsoft.com/office/drawing/2014/main" id="{8BFBCAFC-9BF7-4532-9CD1-3FBDB98317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5499" y="1687910"/>
            <a:ext cx="6230618" cy="2004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705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D17DDF3-CB43-4916-AAB2-C4E6DE742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/>
          </a:p>
        </p:txBody>
      </p:sp>
      <p:pic>
        <p:nvPicPr>
          <p:cNvPr id="5" name="Plassholder for innhold 4">
            <a:extLst>
              <a:ext uri="{FF2B5EF4-FFF2-40B4-BE49-F238E27FC236}">
                <a16:creationId xmlns:a16="http://schemas.microsoft.com/office/drawing/2014/main" id="{2E4F6778-1D10-44D4-817B-6D2863872A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4000" y="1019147"/>
            <a:ext cx="5813618" cy="3429085"/>
          </a:xfrm>
        </p:spPr>
      </p:pic>
    </p:spTree>
    <p:extLst>
      <p:ext uri="{BB962C8B-B14F-4D97-AF65-F5344CB8AC3E}">
        <p14:creationId xmlns:p14="http://schemas.microsoft.com/office/powerpoint/2010/main" val="2504103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UIO">
      <a:dk1>
        <a:sysClr val="windowText" lastClr="000000"/>
      </a:dk1>
      <a:lt1>
        <a:sysClr val="window" lastClr="FFFFFF"/>
      </a:lt1>
      <a:dk2>
        <a:srgbClr val="404040"/>
      </a:dk2>
      <a:lt2>
        <a:srgbClr val="F18665"/>
      </a:lt2>
      <a:accent1>
        <a:srgbClr val="E30613"/>
      </a:accent1>
      <a:accent2>
        <a:srgbClr val="C7C1B8"/>
      </a:accent2>
      <a:accent3>
        <a:srgbClr val="B7B7B6"/>
      </a:accent3>
      <a:accent4>
        <a:srgbClr val="76777B"/>
      </a:accent4>
      <a:accent5>
        <a:srgbClr val="E66A77"/>
      </a:accent5>
      <a:accent6>
        <a:srgbClr val="8A3B8F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mal_UIO_1.potx" id="{EA89BD56-01FD-48D9-BDD3-1E84E0E193CE}" vid="{1D06FC09-0143-4B29-8E70-0BE773F385D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2F6C095784CFED4BB1C07E103D8EEA0F" ma:contentTypeVersion="6" ma:contentTypeDescription="Opprett et nytt dokument." ma:contentTypeScope="" ma:versionID="77327d7314a6ad529f7d4b93192fae12">
  <xsd:schema xmlns:xsd="http://www.w3.org/2001/XMLSchema" xmlns:xs="http://www.w3.org/2001/XMLSchema" xmlns:p="http://schemas.microsoft.com/office/2006/metadata/properties" xmlns:ns2="75c2ae53-6359-4aff-b918-757ab4059ae7" targetNamespace="http://schemas.microsoft.com/office/2006/metadata/properties" ma:root="true" ma:fieldsID="aa744480066a6b1ef2b98ae20a433397" ns2:_="">
    <xsd:import namespace="75c2ae53-6359-4aff-b918-757ab4059ae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Location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5c2ae53-6359-4aff-b918-757ab4059ae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Location" ma:index="12" nillable="true" ma:displayName="Location" ma:internalName="MediaServiceLocation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nholdstype"/>
        <xsd:element ref="dc:title" minOccurs="0" maxOccurs="1" ma:index="4" ma:displayName="Tit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20E950E-9910-4337-AEF4-E33FE1F697E5}">
  <ds:schemaRefs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http://purl.org/dc/elements/1.1/"/>
    <ds:schemaRef ds:uri="http://purl.org/dc/dcmitype/"/>
    <ds:schemaRef ds:uri="http://schemas.openxmlformats.org/package/2006/metadata/core-properties"/>
    <ds:schemaRef ds:uri="http://purl.org/dc/terms/"/>
    <ds:schemaRef ds:uri="75c2ae53-6359-4aff-b918-757ab4059ae7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B53A2E34-C537-4824-B8A6-F9DA09A8492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5c2ae53-6359-4aff-b918-757ab4059ae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E5F3509-3F0F-427A-B152-60F12FAF90A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Office-tema</Template>
  <TotalTime>317</TotalTime>
  <Words>447</Words>
  <Application>Microsoft Office PowerPoint</Application>
  <PresentationFormat>Egendefinert</PresentationFormat>
  <Paragraphs>56</Paragraphs>
  <Slides>14</Slides>
  <Notes>4</Notes>
  <HiddenSlides>0</HiddenSlides>
  <MMClips>0</MMClips>
  <ScaleCrop>false</ScaleCrop>
  <HeadingPairs>
    <vt:vector size="6" baseType="variant">
      <vt:variant>
        <vt:lpstr>Brukte skrifter</vt:lpstr>
      </vt:variant>
      <vt:variant>
        <vt:i4>4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14</vt:i4>
      </vt:variant>
    </vt:vector>
  </HeadingPairs>
  <TitlesOfParts>
    <vt:vector size="19" baseType="lpstr">
      <vt:lpstr>Arial</vt:lpstr>
      <vt:lpstr>Calibri</vt:lpstr>
      <vt:lpstr>Cambria Math</vt:lpstr>
      <vt:lpstr>Verdana</vt:lpstr>
      <vt:lpstr>Office-tema</vt:lpstr>
      <vt:lpstr>Løkker</vt:lpstr>
      <vt:lpstr>PowerPoint-presentasjon</vt:lpstr>
      <vt:lpstr>Gjentakelser og slavearbeid</vt:lpstr>
      <vt:lpstr>For-løkker</vt:lpstr>
      <vt:lpstr>Oppgaver</vt:lpstr>
      <vt:lpstr>42!</vt:lpstr>
      <vt:lpstr>While-løkker</vt:lpstr>
      <vt:lpstr>PowerPoint-presentasjon</vt:lpstr>
      <vt:lpstr>PowerPoint-presentasjon</vt:lpstr>
      <vt:lpstr>Tolkingsoppgaver</vt:lpstr>
      <vt:lpstr>Løkketabeller</vt:lpstr>
      <vt:lpstr>Løkketabeller</vt:lpstr>
      <vt:lpstr>Oppgaver</vt:lpstr>
      <vt:lpstr>Du er god til å programmere!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Plotting og lese fra fil</dc:title>
  <dc:creator>Cathrine W. Tellefsen</dc:creator>
  <cp:lastModifiedBy>Andreas Drolsum Haraldsrud</cp:lastModifiedBy>
  <cp:revision>60</cp:revision>
  <cp:lastPrinted>2018-06-11T15:07:54Z</cp:lastPrinted>
  <dcterms:created xsi:type="dcterms:W3CDTF">2018-05-25T08:42:12Z</dcterms:created>
  <dcterms:modified xsi:type="dcterms:W3CDTF">2019-09-17T19:13:12Z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0x0101002F6C095784CFED4BB1C07E103D8EEA0F</vt:lpwstr>
  </property>
</Properties>
</file>