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CDC2-0418-6817-43B5-D84C4DFED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B2073-F8A9-B1FD-C980-19F7D844B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12198-3AFB-F9FB-51BF-70E46542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B1CD-3BDD-4DE9-8E31-79ACDED1D02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E4EBA-9148-FE10-4694-BEE47A65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4BA03-C890-8D30-FAFD-1FF6CFD3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F343-86BE-45EE-A655-9045C24A7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10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BB5E-1DB3-CF7E-C3E1-D7CB22C9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F914D-CF24-0907-4109-2FBA188AF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6D9FB-6D5B-0F91-5370-81367E6B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B1CD-3BDD-4DE9-8E31-79ACDED1D02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0BBA7-BE09-2ABA-D1E7-FFC45F86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6D042-8DFD-1E42-C296-932A2572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F343-86BE-45EE-A655-9045C24A7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51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24AB2-29D5-0C21-0768-54B23C992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46C28-C5B1-1F21-B20A-BA8E5B5B7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AF341-125C-9584-343B-7C8682D8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B1CD-3BDD-4DE9-8E31-79ACDED1D02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A7D99-7535-1FE5-20BC-96538476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8AF1-7B38-0D9D-EEE3-69D51BD7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F343-86BE-45EE-A655-9045C24A7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87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2E99C-14FF-7C95-3077-16CEB67B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5B75-81AA-BFF4-6FBF-D455D0E52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22FF-98FA-4779-7142-FA97E3A71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B1CD-3BDD-4DE9-8E31-79ACDED1D02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0ECC-C1A8-D93B-92E9-3B33D684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B744E-517E-5953-D845-583F58E9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F343-86BE-45EE-A655-9045C24A7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30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8CDA-68D7-3CA7-3791-FC89825D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37CA2-9FAD-D518-1E53-078EE9CBF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24984-E73C-20AA-8B9A-50682CBB7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B1CD-3BDD-4DE9-8E31-79ACDED1D02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BF697-9C90-6130-98D5-B3776555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4B065-CEDE-5B28-4DDA-590963A7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F343-86BE-45EE-A655-9045C24A7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47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BFCC-6B16-A9B7-F9BC-2728849C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A3E23-8542-BB84-764C-969915D9E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EDE73-A54E-50ED-1CC3-E090A0D56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FCAFD-A289-C20B-72DE-B21A7469A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B1CD-3BDD-4DE9-8E31-79ACDED1D02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0C4C-1734-43C7-6DC6-17B06514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F8374-9411-F60F-EBA1-27F684EC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F343-86BE-45EE-A655-9045C24A7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35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0414-700E-E089-C7DE-12F27F07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4B0F7-E443-5867-8A01-367068B45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DF0BA-9C21-BD6C-92B6-D43981A2B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2FE59-EBD8-E107-7BE3-BFED42224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2FAC6-93A2-230E-3F65-1B2B392DB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633C9-C4DC-2C7B-8624-CCF0052A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B1CD-3BDD-4DE9-8E31-79ACDED1D02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F90690-4D34-79D6-F5F9-CBA3D1D1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37E59-04B6-DD61-A9A7-E41126EF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F343-86BE-45EE-A655-9045C24A7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0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D27D-B982-E4E8-5B37-F80F849A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E8AFD-BDA3-1321-0926-A2D62E46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B1CD-3BDD-4DE9-8E31-79ACDED1D02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DC87C-0C8A-34D6-E146-41C6AD3B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E8332-A570-E791-66F5-0F4987B8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F343-86BE-45EE-A655-9045C24A7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71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C51A6-8C0D-3352-5474-45985B93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B1CD-3BDD-4DE9-8E31-79ACDED1D02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EB715-0731-5981-4F1A-AF60106D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41442-294D-8457-56D6-67100645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F343-86BE-45EE-A655-9045C24A7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28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A392-2593-A20E-BB60-1C7F58D8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38CCD-CE0A-2F4C-2B9C-03D4D9BB1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4EA58-B23D-80A5-0C54-255B716D6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0BC10-3E71-9558-E3C9-2E8CB3EB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B1CD-3BDD-4DE9-8E31-79ACDED1D02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AE073-FBD4-CBCE-A100-F56FC29D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2D3CF-9573-4EF5-1BFB-78AFCC24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F343-86BE-45EE-A655-9045C24A7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4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507D-65A3-0587-03EB-28DAB2116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7EEC7-FE54-98F9-6B90-12D24683F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B3B4A-1BBF-28D7-1E88-833332ECA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7A36F-E4BF-0CE5-D5B0-BE094362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B1CD-3BDD-4DE9-8E31-79ACDED1D02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69E29-F233-115F-3112-34F7FE8D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4FACE-E5CE-FB06-4B38-349C6DC2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F343-86BE-45EE-A655-9045C24A7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48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689B4C-50F0-A6A8-A84C-59192ECEF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2FFAB-5257-F92A-AD31-AFA22D771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4BA0F-A9A0-705E-E7D2-8B8CD364D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7B1CD-3BDD-4DE9-8E31-79ACDED1D02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5AC84-C795-0C25-3A85-AF199BCD8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9BC12-C487-592F-846E-D26DEBA81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3F343-86BE-45EE-A655-9045C24A7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44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107582-6115-9497-8190-96B93BE7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changes in the analytics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C67A80-1C80-0BCC-4B49-614EF3CB2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Rx upload non-mandatory. Please remove the “*”</a:t>
            </a:r>
          </a:p>
          <a:p>
            <a:r>
              <a:rPr lang="en-IN" dirty="0"/>
              <a:t>Team A and Team B- under indication- Random letters are coming – like </a:t>
            </a:r>
            <a:r>
              <a:rPr lang="en-IN" dirty="0" err="1"/>
              <a:t>a,aa,b..check</a:t>
            </a:r>
            <a:r>
              <a:rPr lang="en-IN" dirty="0"/>
              <a:t> below one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B54A09-A5EB-59B7-C3A2-0739C8019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583"/>
          <a:stretch/>
        </p:blipFill>
        <p:spPr>
          <a:xfrm>
            <a:off x="3515360" y="3068003"/>
            <a:ext cx="6024880" cy="342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8468-7916-A1BE-FFDB-2F44B345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9FB31-2738-D365-629D-A678FF8C4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10492-886E-7582-84DA-C406A78B0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BB6B47F-A41A-E60B-AFC7-CF9373EF26A6}"/>
              </a:ext>
            </a:extLst>
          </p:cNvPr>
          <p:cNvSpPr/>
          <p:nvPr/>
        </p:nvSpPr>
        <p:spPr>
          <a:xfrm>
            <a:off x="6736080" y="3218974"/>
            <a:ext cx="2184400" cy="15646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 weekly only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296E3-F37C-A317-175C-BBFA47A1C687}"/>
              </a:ext>
            </a:extLst>
          </p:cNvPr>
          <p:cNvSpPr/>
          <p:nvPr/>
        </p:nvSpPr>
        <p:spPr>
          <a:xfrm>
            <a:off x="3962400" y="975837"/>
            <a:ext cx="4876800" cy="1079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Team A&gt; </a:t>
            </a:r>
            <a:r>
              <a:rPr lang="en-IN" dirty="0" err="1"/>
              <a:t>Lipodex</a:t>
            </a:r>
            <a:r>
              <a:rPr lang="en-IN" dirty="0"/>
              <a:t>&gt; keep only 4-weekly, delete rest </a:t>
            </a:r>
          </a:p>
        </p:txBody>
      </p:sp>
    </p:spTree>
    <p:extLst>
      <p:ext uri="{BB962C8B-B14F-4D97-AF65-F5344CB8AC3E}">
        <p14:creationId xmlns:p14="http://schemas.microsoft.com/office/powerpoint/2010/main" val="208593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2DAB-4BA6-B217-0FA5-9650FC173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90348-C113-1CD2-1F7D-8E09BD603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8E773-1658-2F0F-DFD6-B9DB9B02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81298BB9-B1D4-EB34-DA38-CF83CFCD38AF}"/>
              </a:ext>
            </a:extLst>
          </p:cNvPr>
          <p:cNvSpPr/>
          <p:nvPr/>
        </p:nvSpPr>
        <p:spPr>
          <a:xfrm>
            <a:off x="3911600" y="3313589"/>
            <a:ext cx="2184400" cy="15646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Keep empty </a:t>
            </a:r>
          </a:p>
        </p:txBody>
      </p:sp>
    </p:spTree>
    <p:extLst>
      <p:ext uri="{BB962C8B-B14F-4D97-AF65-F5344CB8AC3E}">
        <p14:creationId xmlns:p14="http://schemas.microsoft.com/office/powerpoint/2010/main" val="284399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ED19-E814-F8C8-8B64-34A314E0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BEFB6-E976-4F9E-E682-E1C2CE993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3FC78-6A71-34F4-F1A4-78C1CD138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1DC88D4-5541-AB54-EAC3-8148939FCB2F}"/>
              </a:ext>
            </a:extLst>
          </p:cNvPr>
          <p:cNvSpPr/>
          <p:nvPr/>
        </p:nvSpPr>
        <p:spPr>
          <a:xfrm>
            <a:off x="1889760" y="3616960"/>
            <a:ext cx="3230880" cy="15646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Include additional sub indication 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Line Octreotide + </a:t>
            </a:r>
            <a:r>
              <a:rPr lang="en-IN" dirty="0" err="1"/>
              <a:t>Everolimus</a:t>
            </a: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2057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FFFD-EAFF-6171-C864-CC14E9AA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20C3-2E7E-A888-F571-E8F260336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313DF-1834-E1F6-9E72-E89897515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83E20E0-FDD5-A9A9-0B41-F73CB744CD9C}"/>
              </a:ext>
            </a:extLst>
          </p:cNvPr>
          <p:cNvSpPr/>
          <p:nvPr/>
        </p:nvSpPr>
        <p:spPr>
          <a:xfrm>
            <a:off x="6756400" y="2743200"/>
            <a:ext cx="2184400" cy="15646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Delete the dose with mg it is duplicated  check all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9A8062-6DBF-104A-DA70-D3FA47BACB73}"/>
              </a:ext>
            </a:extLst>
          </p:cNvPr>
          <p:cNvSpPr txBox="1"/>
          <p:nvPr/>
        </p:nvSpPr>
        <p:spPr>
          <a:xfrm>
            <a:off x="3850640" y="822960"/>
            <a:ext cx="456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B&gt; </a:t>
            </a:r>
            <a:r>
              <a:rPr lang="en-IN" dirty="0" err="1"/>
              <a:t>Pazolit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307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02DE-7F14-BA95-76A2-FF7DF9D7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EF3E-2364-92BC-C596-EBEA1715D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75B2F-3443-0CED-5993-15B42CE76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9E4A86-2D8C-424D-ED52-96A892624E2D}"/>
              </a:ext>
            </a:extLst>
          </p:cNvPr>
          <p:cNvSpPr/>
          <p:nvPr/>
        </p:nvSpPr>
        <p:spPr>
          <a:xfrm>
            <a:off x="7073462" y="4803228"/>
            <a:ext cx="3216166" cy="1150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1. Add new doctor option is missing- Across all </a:t>
            </a:r>
          </a:p>
          <a:p>
            <a:pPr algn="ctr"/>
            <a:r>
              <a:rPr lang="en-IN" dirty="0"/>
              <a:t>2. The doctor list needs to come alphabetically </a:t>
            </a:r>
          </a:p>
        </p:txBody>
      </p:sp>
    </p:spTree>
    <p:extLst>
      <p:ext uri="{BB962C8B-B14F-4D97-AF65-F5344CB8AC3E}">
        <p14:creationId xmlns:p14="http://schemas.microsoft.com/office/powerpoint/2010/main" val="149273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D46C-385D-4B56-F439-051A9760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0E72D-8E62-3AF7-FE9F-8F1C2F733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3B787-CD5E-7AF3-0CD5-815C10E98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26D30B-EB48-8D7E-8472-ED17F7463772}"/>
              </a:ext>
            </a:extLst>
          </p:cNvPr>
          <p:cNvSpPr txBox="1"/>
          <p:nvPr/>
        </p:nvSpPr>
        <p:spPr>
          <a:xfrm>
            <a:off x="3807548" y="150743"/>
            <a:ext cx="4991012" cy="20313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All  India data missing (overall) for HO only. This should display by default 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Separate login needed for Zone ZSM, BDM and PS level. </a:t>
            </a:r>
          </a:p>
          <a:p>
            <a:pPr algn="ctr"/>
            <a:r>
              <a:rPr lang="en-IN" dirty="0"/>
              <a:t> Select </a:t>
            </a:r>
            <a:r>
              <a:rPr lang="en-IN" b="1" dirty="0"/>
              <a:t>Brand</a:t>
            </a:r>
          </a:p>
          <a:p>
            <a:pPr algn="ctr"/>
            <a:r>
              <a:rPr lang="en-IN" b="1" dirty="0"/>
              <a:t>Select start data end data.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93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5EB6-08DC-8A3A-C937-5AF9D439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AD60-831B-98AA-DD58-ECA3422A9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2296E-9CE6-9046-FD0C-241A7C03F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5026"/>
            <a:ext cx="12192000" cy="4947947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74E365DE-0631-95FE-EBF5-BC1B45C4DD45}"/>
              </a:ext>
            </a:extLst>
          </p:cNvPr>
          <p:cNvSpPr/>
          <p:nvPr/>
        </p:nvSpPr>
        <p:spPr>
          <a:xfrm flipH="1">
            <a:off x="838200" y="2643352"/>
            <a:ext cx="1874345" cy="110358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Rx Entry Analysis </a:t>
            </a:r>
          </a:p>
        </p:txBody>
      </p:sp>
    </p:spTree>
    <p:extLst>
      <p:ext uri="{BB962C8B-B14F-4D97-AF65-F5344CB8AC3E}">
        <p14:creationId xmlns:p14="http://schemas.microsoft.com/office/powerpoint/2010/main" val="338509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134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Common changes in the analytics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changes</dc:title>
  <dc:creator>Harish Nairy</dc:creator>
  <cp:lastModifiedBy>Harish Nairy</cp:lastModifiedBy>
  <cp:revision>9</cp:revision>
  <dcterms:created xsi:type="dcterms:W3CDTF">2022-07-29T11:17:13Z</dcterms:created>
  <dcterms:modified xsi:type="dcterms:W3CDTF">2022-07-30T10:52:22Z</dcterms:modified>
</cp:coreProperties>
</file>