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327B98-305D-4182-B32B-AE0E2A84C810}" v="16" dt="2023-04-11T12:41:55.202"/>
    <p1510:client id="{2733543D-2A15-4E82-955F-94C3B2C1D99B}" v="671" dt="2023-04-11T12:42:16.926"/>
    <p1510:client id="{F1255E16-07EF-42DA-BEDC-757BBD234265}" v="268" dt="2023-04-11T12:22:10.1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641069-47D4-4CD5-BCBA-30C0B1AE69B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CB0BD68-DF54-4280-8EA4-789CE65CD99C}">
      <dgm:prSet/>
      <dgm:spPr/>
      <dgm:t>
        <a:bodyPr/>
        <a:lstStyle/>
        <a:p>
          <a:r>
            <a:rPr lang="hu-HU" dirty="0"/>
            <a:t>A felhasználó regisztrálása és beléptetése</a:t>
          </a:r>
          <a:endParaRPr lang="en-US" dirty="0"/>
        </a:p>
      </dgm:t>
    </dgm:pt>
    <dgm:pt modelId="{94D215E0-C570-4B04-AD75-A2B043D8B2E7}" type="parTrans" cxnId="{994C448E-283C-42FE-9DF5-296F488EBC83}">
      <dgm:prSet/>
      <dgm:spPr/>
      <dgm:t>
        <a:bodyPr/>
        <a:lstStyle/>
        <a:p>
          <a:endParaRPr lang="en-US"/>
        </a:p>
      </dgm:t>
    </dgm:pt>
    <dgm:pt modelId="{785B4AEE-1C5D-4E18-B81C-10C1C4EE0CDB}" type="sibTrans" cxnId="{994C448E-283C-42FE-9DF5-296F488EBC83}">
      <dgm:prSet/>
      <dgm:spPr/>
      <dgm:t>
        <a:bodyPr/>
        <a:lstStyle/>
        <a:p>
          <a:endParaRPr lang="en-US"/>
        </a:p>
      </dgm:t>
    </dgm:pt>
    <dgm:pt modelId="{38415FD2-16FA-4262-ACCB-C8E1EAFC4889}">
      <dgm:prSet/>
      <dgm:spPr/>
      <dgm:t>
        <a:bodyPr/>
        <a:lstStyle/>
        <a:p>
          <a:r>
            <a:rPr lang="hu-HU" dirty="0"/>
            <a:t>Külön </a:t>
          </a:r>
          <a:r>
            <a:rPr lang="hu-HU" dirty="0" err="1"/>
            <a:t>adminfelület</a:t>
          </a:r>
          <a:r>
            <a:rPr lang="hu-HU" dirty="0"/>
            <a:t>(felhasználó hozzáadás, törlés, túra szerkesztés)</a:t>
          </a:r>
          <a:endParaRPr lang="en-US" dirty="0"/>
        </a:p>
      </dgm:t>
    </dgm:pt>
    <dgm:pt modelId="{EF34CD08-C3F6-42A0-8AF1-8770F620F779}" type="parTrans" cxnId="{E13C8133-BBAF-48D1-BE40-8665995B933C}">
      <dgm:prSet/>
      <dgm:spPr/>
      <dgm:t>
        <a:bodyPr/>
        <a:lstStyle/>
        <a:p>
          <a:endParaRPr lang="en-US"/>
        </a:p>
      </dgm:t>
    </dgm:pt>
    <dgm:pt modelId="{A6402EDE-6985-48DA-A3EB-5717964B4311}" type="sibTrans" cxnId="{E13C8133-BBAF-48D1-BE40-8665995B933C}">
      <dgm:prSet/>
      <dgm:spPr/>
      <dgm:t>
        <a:bodyPr/>
        <a:lstStyle/>
        <a:p>
          <a:endParaRPr lang="en-US"/>
        </a:p>
      </dgm:t>
    </dgm:pt>
    <dgm:pt modelId="{264DD005-334D-4DBE-B687-C8D68FE3E3BC}">
      <dgm:prSet/>
      <dgm:spPr/>
      <dgm:t>
        <a:bodyPr/>
        <a:lstStyle/>
        <a:p>
          <a:r>
            <a:rPr lang="hu-HU" dirty="0"/>
            <a:t>Túra </a:t>
          </a:r>
          <a:r>
            <a:rPr lang="hu-HU" dirty="0">
              <a:latin typeface="Trebuchet MS" panose="020B0603020202020204"/>
            </a:rPr>
            <a:t>lementése</a:t>
          </a:r>
          <a:endParaRPr lang="en-US" dirty="0"/>
        </a:p>
      </dgm:t>
    </dgm:pt>
    <dgm:pt modelId="{AA026626-D986-4DC3-A49E-893AC46B5357}" type="parTrans" cxnId="{F0A541B0-5633-4B75-98FE-C39F456103FF}">
      <dgm:prSet/>
      <dgm:spPr/>
      <dgm:t>
        <a:bodyPr/>
        <a:lstStyle/>
        <a:p>
          <a:endParaRPr lang="en-US"/>
        </a:p>
      </dgm:t>
    </dgm:pt>
    <dgm:pt modelId="{D101A0B8-5ECB-4D81-9573-8E15509FACE8}" type="sibTrans" cxnId="{F0A541B0-5633-4B75-98FE-C39F456103FF}">
      <dgm:prSet/>
      <dgm:spPr/>
      <dgm:t>
        <a:bodyPr/>
        <a:lstStyle/>
        <a:p>
          <a:endParaRPr lang="en-US"/>
        </a:p>
      </dgm:t>
    </dgm:pt>
    <dgm:pt modelId="{87A90FEA-BC0C-4DBC-A946-DF3FB4AA9ED5}" type="pres">
      <dgm:prSet presAssocID="{C6641069-47D4-4CD5-BCBA-30C0B1AE69B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78666D3-D70A-4D28-9B2F-48FE7F568C5A}" type="pres">
      <dgm:prSet presAssocID="{CCB0BD68-DF54-4280-8EA4-789CE65CD99C}" presName="hierRoot1" presStyleCnt="0"/>
      <dgm:spPr/>
    </dgm:pt>
    <dgm:pt modelId="{668F4391-F6D6-493C-B2ED-CDC098EFEF00}" type="pres">
      <dgm:prSet presAssocID="{CCB0BD68-DF54-4280-8EA4-789CE65CD99C}" presName="composite" presStyleCnt="0"/>
      <dgm:spPr/>
    </dgm:pt>
    <dgm:pt modelId="{2FCA2BFD-A7BC-4C61-971B-7DF7CE431E81}" type="pres">
      <dgm:prSet presAssocID="{CCB0BD68-DF54-4280-8EA4-789CE65CD99C}" presName="background" presStyleLbl="node0" presStyleIdx="0" presStyleCnt="3"/>
      <dgm:spPr/>
    </dgm:pt>
    <dgm:pt modelId="{CD15174A-98C3-4466-85DD-730257732975}" type="pres">
      <dgm:prSet presAssocID="{CCB0BD68-DF54-4280-8EA4-789CE65CD99C}" presName="text" presStyleLbl="fgAcc0" presStyleIdx="0" presStyleCnt="3">
        <dgm:presLayoutVars>
          <dgm:chPref val="3"/>
        </dgm:presLayoutVars>
      </dgm:prSet>
      <dgm:spPr/>
    </dgm:pt>
    <dgm:pt modelId="{E28788C1-93FE-484E-AA3A-5E96C8180BEF}" type="pres">
      <dgm:prSet presAssocID="{CCB0BD68-DF54-4280-8EA4-789CE65CD99C}" presName="hierChild2" presStyleCnt="0"/>
      <dgm:spPr/>
    </dgm:pt>
    <dgm:pt modelId="{11999BAF-0BBE-4B05-A3BA-4A463159E921}" type="pres">
      <dgm:prSet presAssocID="{38415FD2-16FA-4262-ACCB-C8E1EAFC4889}" presName="hierRoot1" presStyleCnt="0"/>
      <dgm:spPr/>
    </dgm:pt>
    <dgm:pt modelId="{00FB6802-C147-4E98-A91F-D4F637115778}" type="pres">
      <dgm:prSet presAssocID="{38415FD2-16FA-4262-ACCB-C8E1EAFC4889}" presName="composite" presStyleCnt="0"/>
      <dgm:spPr/>
    </dgm:pt>
    <dgm:pt modelId="{5963493C-8523-4E08-BBDA-5FDF642AD30D}" type="pres">
      <dgm:prSet presAssocID="{38415FD2-16FA-4262-ACCB-C8E1EAFC4889}" presName="background" presStyleLbl="node0" presStyleIdx="1" presStyleCnt="3"/>
      <dgm:spPr/>
    </dgm:pt>
    <dgm:pt modelId="{ABE86BCE-39B7-48AA-9B02-43F76AD1BA1E}" type="pres">
      <dgm:prSet presAssocID="{38415FD2-16FA-4262-ACCB-C8E1EAFC4889}" presName="text" presStyleLbl="fgAcc0" presStyleIdx="1" presStyleCnt="3">
        <dgm:presLayoutVars>
          <dgm:chPref val="3"/>
        </dgm:presLayoutVars>
      </dgm:prSet>
      <dgm:spPr/>
    </dgm:pt>
    <dgm:pt modelId="{C180A368-54C2-476D-9CD8-C2140E2B4CC1}" type="pres">
      <dgm:prSet presAssocID="{38415FD2-16FA-4262-ACCB-C8E1EAFC4889}" presName="hierChild2" presStyleCnt="0"/>
      <dgm:spPr/>
    </dgm:pt>
    <dgm:pt modelId="{CD0CA0A5-C739-4C93-A993-F9279FB4A09B}" type="pres">
      <dgm:prSet presAssocID="{264DD005-334D-4DBE-B687-C8D68FE3E3BC}" presName="hierRoot1" presStyleCnt="0"/>
      <dgm:spPr/>
    </dgm:pt>
    <dgm:pt modelId="{5181FA9E-DEB4-4B75-A61D-43DD7B6348B6}" type="pres">
      <dgm:prSet presAssocID="{264DD005-334D-4DBE-B687-C8D68FE3E3BC}" presName="composite" presStyleCnt="0"/>
      <dgm:spPr/>
    </dgm:pt>
    <dgm:pt modelId="{9E3825C6-241A-40C0-A30C-0471A3837463}" type="pres">
      <dgm:prSet presAssocID="{264DD005-334D-4DBE-B687-C8D68FE3E3BC}" presName="background" presStyleLbl="node0" presStyleIdx="2" presStyleCnt="3"/>
      <dgm:spPr/>
    </dgm:pt>
    <dgm:pt modelId="{30A18C31-C0D0-4397-A511-E48801A7E4B9}" type="pres">
      <dgm:prSet presAssocID="{264DD005-334D-4DBE-B687-C8D68FE3E3BC}" presName="text" presStyleLbl="fgAcc0" presStyleIdx="2" presStyleCnt="3">
        <dgm:presLayoutVars>
          <dgm:chPref val="3"/>
        </dgm:presLayoutVars>
      </dgm:prSet>
      <dgm:spPr/>
    </dgm:pt>
    <dgm:pt modelId="{9FB5D090-63CC-4245-8CB9-CB2C10BF4F86}" type="pres">
      <dgm:prSet presAssocID="{264DD005-334D-4DBE-B687-C8D68FE3E3BC}" presName="hierChild2" presStyleCnt="0"/>
      <dgm:spPr/>
    </dgm:pt>
  </dgm:ptLst>
  <dgm:cxnLst>
    <dgm:cxn modelId="{E13C8133-BBAF-48D1-BE40-8665995B933C}" srcId="{C6641069-47D4-4CD5-BCBA-30C0B1AE69BC}" destId="{38415FD2-16FA-4262-ACCB-C8E1EAFC4889}" srcOrd="1" destOrd="0" parTransId="{EF34CD08-C3F6-42A0-8AF1-8770F620F779}" sibTransId="{A6402EDE-6985-48DA-A3EB-5717964B4311}"/>
    <dgm:cxn modelId="{1907A65B-25FF-414E-9361-7B2F9F9A5834}" type="presOf" srcId="{38415FD2-16FA-4262-ACCB-C8E1EAFC4889}" destId="{ABE86BCE-39B7-48AA-9B02-43F76AD1BA1E}" srcOrd="0" destOrd="0" presId="urn:microsoft.com/office/officeart/2005/8/layout/hierarchy1"/>
    <dgm:cxn modelId="{11A0B25C-3CEE-475C-A85F-E516F79A4CD2}" type="presOf" srcId="{264DD005-334D-4DBE-B687-C8D68FE3E3BC}" destId="{30A18C31-C0D0-4397-A511-E48801A7E4B9}" srcOrd="0" destOrd="0" presId="urn:microsoft.com/office/officeart/2005/8/layout/hierarchy1"/>
    <dgm:cxn modelId="{994C448E-283C-42FE-9DF5-296F488EBC83}" srcId="{C6641069-47D4-4CD5-BCBA-30C0B1AE69BC}" destId="{CCB0BD68-DF54-4280-8EA4-789CE65CD99C}" srcOrd="0" destOrd="0" parTransId="{94D215E0-C570-4B04-AD75-A2B043D8B2E7}" sibTransId="{785B4AEE-1C5D-4E18-B81C-10C1C4EE0CDB}"/>
    <dgm:cxn modelId="{5AADFAA4-02EC-4FF6-A19B-036618CE8E35}" type="presOf" srcId="{C6641069-47D4-4CD5-BCBA-30C0B1AE69BC}" destId="{87A90FEA-BC0C-4DBC-A946-DF3FB4AA9ED5}" srcOrd="0" destOrd="0" presId="urn:microsoft.com/office/officeart/2005/8/layout/hierarchy1"/>
    <dgm:cxn modelId="{F0A541B0-5633-4B75-98FE-C39F456103FF}" srcId="{C6641069-47D4-4CD5-BCBA-30C0B1AE69BC}" destId="{264DD005-334D-4DBE-B687-C8D68FE3E3BC}" srcOrd="2" destOrd="0" parTransId="{AA026626-D986-4DC3-A49E-893AC46B5357}" sibTransId="{D101A0B8-5ECB-4D81-9573-8E15509FACE8}"/>
    <dgm:cxn modelId="{A0F2D8E5-DE32-4A77-9C2A-BEEE8D099BFB}" type="presOf" srcId="{CCB0BD68-DF54-4280-8EA4-789CE65CD99C}" destId="{CD15174A-98C3-4466-85DD-730257732975}" srcOrd="0" destOrd="0" presId="urn:microsoft.com/office/officeart/2005/8/layout/hierarchy1"/>
    <dgm:cxn modelId="{D79D0450-F81B-4663-BF8A-453DC7D168F2}" type="presParOf" srcId="{87A90FEA-BC0C-4DBC-A946-DF3FB4AA9ED5}" destId="{178666D3-D70A-4D28-9B2F-48FE7F568C5A}" srcOrd="0" destOrd="0" presId="urn:microsoft.com/office/officeart/2005/8/layout/hierarchy1"/>
    <dgm:cxn modelId="{28A9C1FB-B3DC-4151-BCE0-5B4FEE83DFC8}" type="presParOf" srcId="{178666D3-D70A-4D28-9B2F-48FE7F568C5A}" destId="{668F4391-F6D6-493C-B2ED-CDC098EFEF00}" srcOrd="0" destOrd="0" presId="urn:microsoft.com/office/officeart/2005/8/layout/hierarchy1"/>
    <dgm:cxn modelId="{8B74A84A-B1EF-413E-AA67-FE79352A2486}" type="presParOf" srcId="{668F4391-F6D6-493C-B2ED-CDC098EFEF00}" destId="{2FCA2BFD-A7BC-4C61-971B-7DF7CE431E81}" srcOrd="0" destOrd="0" presId="urn:microsoft.com/office/officeart/2005/8/layout/hierarchy1"/>
    <dgm:cxn modelId="{81067A20-9A8C-4956-B89F-35E8290316B4}" type="presParOf" srcId="{668F4391-F6D6-493C-B2ED-CDC098EFEF00}" destId="{CD15174A-98C3-4466-85DD-730257732975}" srcOrd="1" destOrd="0" presId="urn:microsoft.com/office/officeart/2005/8/layout/hierarchy1"/>
    <dgm:cxn modelId="{C4683F81-41D4-48CD-976F-9FF9C1B1ECE1}" type="presParOf" srcId="{178666D3-D70A-4D28-9B2F-48FE7F568C5A}" destId="{E28788C1-93FE-484E-AA3A-5E96C8180BEF}" srcOrd="1" destOrd="0" presId="urn:microsoft.com/office/officeart/2005/8/layout/hierarchy1"/>
    <dgm:cxn modelId="{EB0404F8-6F88-4675-A18D-2F66CFFCCA85}" type="presParOf" srcId="{87A90FEA-BC0C-4DBC-A946-DF3FB4AA9ED5}" destId="{11999BAF-0BBE-4B05-A3BA-4A463159E921}" srcOrd="1" destOrd="0" presId="urn:microsoft.com/office/officeart/2005/8/layout/hierarchy1"/>
    <dgm:cxn modelId="{838BD293-6CDC-407D-B4BE-2B543CE08BEF}" type="presParOf" srcId="{11999BAF-0BBE-4B05-A3BA-4A463159E921}" destId="{00FB6802-C147-4E98-A91F-D4F637115778}" srcOrd="0" destOrd="0" presId="urn:microsoft.com/office/officeart/2005/8/layout/hierarchy1"/>
    <dgm:cxn modelId="{D29D4385-46A8-4C05-AFCB-0E8455E5677D}" type="presParOf" srcId="{00FB6802-C147-4E98-A91F-D4F637115778}" destId="{5963493C-8523-4E08-BBDA-5FDF642AD30D}" srcOrd="0" destOrd="0" presId="urn:microsoft.com/office/officeart/2005/8/layout/hierarchy1"/>
    <dgm:cxn modelId="{29D7E446-FF5D-4A30-B556-CEA0ED91437D}" type="presParOf" srcId="{00FB6802-C147-4E98-A91F-D4F637115778}" destId="{ABE86BCE-39B7-48AA-9B02-43F76AD1BA1E}" srcOrd="1" destOrd="0" presId="urn:microsoft.com/office/officeart/2005/8/layout/hierarchy1"/>
    <dgm:cxn modelId="{ED46AEAD-62FE-430E-A1DE-63E269AA53C4}" type="presParOf" srcId="{11999BAF-0BBE-4B05-A3BA-4A463159E921}" destId="{C180A368-54C2-476D-9CD8-C2140E2B4CC1}" srcOrd="1" destOrd="0" presId="urn:microsoft.com/office/officeart/2005/8/layout/hierarchy1"/>
    <dgm:cxn modelId="{A01C734D-288F-400A-9858-AFC8ADAFD9ED}" type="presParOf" srcId="{87A90FEA-BC0C-4DBC-A946-DF3FB4AA9ED5}" destId="{CD0CA0A5-C739-4C93-A993-F9279FB4A09B}" srcOrd="2" destOrd="0" presId="urn:microsoft.com/office/officeart/2005/8/layout/hierarchy1"/>
    <dgm:cxn modelId="{F8F9B44C-A870-4C92-930A-9E14CAB9CBB7}" type="presParOf" srcId="{CD0CA0A5-C739-4C93-A993-F9279FB4A09B}" destId="{5181FA9E-DEB4-4B75-A61D-43DD7B6348B6}" srcOrd="0" destOrd="0" presId="urn:microsoft.com/office/officeart/2005/8/layout/hierarchy1"/>
    <dgm:cxn modelId="{2DBCEBA3-0768-491B-9901-2B48AF0F7ACB}" type="presParOf" srcId="{5181FA9E-DEB4-4B75-A61D-43DD7B6348B6}" destId="{9E3825C6-241A-40C0-A30C-0471A3837463}" srcOrd="0" destOrd="0" presId="urn:microsoft.com/office/officeart/2005/8/layout/hierarchy1"/>
    <dgm:cxn modelId="{D36ABCA9-7B4E-4E43-9EE4-5E0A9D37517E}" type="presParOf" srcId="{5181FA9E-DEB4-4B75-A61D-43DD7B6348B6}" destId="{30A18C31-C0D0-4397-A511-E48801A7E4B9}" srcOrd="1" destOrd="0" presId="urn:microsoft.com/office/officeart/2005/8/layout/hierarchy1"/>
    <dgm:cxn modelId="{B7883404-05A2-458F-AC5A-9EE8BDA78DE4}" type="presParOf" srcId="{CD0CA0A5-C739-4C93-A993-F9279FB4A09B}" destId="{9FB5D090-63CC-4245-8CB9-CB2C10BF4F8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CA2BFD-A7BC-4C61-971B-7DF7CE431E81}">
      <dsp:nvSpPr>
        <dsp:cNvPr id="0" name=""/>
        <dsp:cNvSpPr/>
      </dsp:nvSpPr>
      <dsp:spPr>
        <a:xfrm>
          <a:off x="0" y="1045493"/>
          <a:ext cx="2417712" cy="15352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15174A-98C3-4466-85DD-730257732975}">
      <dsp:nvSpPr>
        <dsp:cNvPr id="0" name=""/>
        <dsp:cNvSpPr/>
      </dsp:nvSpPr>
      <dsp:spPr>
        <a:xfrm>
          <a:off x="268634" y="1300696"/>
          <a:ext cx="2417712" cy="15352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500" kern="1200" dirty="0"/>
            <a:t>A felhasználó regisztrálása és beléptetése</a:t>
          </a:r>
          <a:endParaRPr lang="en-US" sz="1500" kern="1200" dirty="0"/>
        </a:p>
      </dsp:txBody>
      <dsp:txXfrm>
        <a:off x="313600" y="1345662"/>
        <a:ext cx="2327780" cy="1445315"/>
      </dsp:txXfrm>
    </dsp:sp>
    <dsp:sp modelId="{5963493C-8523-4E08-BBDA-5FDF642AD30D}">
      <dsp:nvSpPr>
        <dsp:cNvPr id="0" name=""/>
        <dsp:cNvSpPr/>
      </dsp:nvSpPr>
      <dsp:spPr>
        <a:xfrm>
          <a:off x="2954982" y="1045493"/>
          <a:ext cx="2417712" cy="15352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E86BCE-39B7-48AA-9B02-43F76AD1BA1E}">
      <dsp:nvSpPr>
        <dsp:cNvPr id="0" name=""/>
        <dsp:cNvSpPr/>
      </dsp:nvSpPr>
      <dsp:spPr>
        <a:xfrm>
          <a:off x="3223616" y="1300696"/>
          <a:ext cx="2417712" cy="15352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500" kern="1200" dirty="0"/>
            <a:t>Külön </a:t>
          </a:r>
          <a:r>
            <a:rPr lang="hu-HU" sz="1500" kern="1200" dirty="0" err="1"/>
            <a:t>adminfelület</a:t>
          </a:r>
          <a:r>
            <a:rPr lang="hu-HU" sz="1500" kern="1200" dirty="0"/>
            <a:t>(felhasználó hozzáadás, törlés, túra szerkesztés)</a:t>
          </a:r>
          <a:endParaRPr lang="en-US" sz="1500" kern="1200" dirty="0"/>
        </a:p>
      </dsp:txBody>
      <dsp:txXfrm>
        <a:off x="3268582" y="1345662"/>
        <a:ext cx="2327780" cy="1445315"/>
      </dsp:txXfrm>
    </dsp:sp>
    <dsp:sp modelId="{9E3825C6-241A-40C0-A30C-0471A3837463}">
      <dsp:nvSpPr>
        <dsp:cNvPr id="0" name=""/>
        <dsp:cNvSpPr/>
      </dsp:nvSpPr>
      <dsp:spPr>
        <a:xfrm>
          <a:off x="5909964" y="1045493"/>
          <a:ext cx="2417712" cy="15352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A18C31-C0D0-4397-A511-E48801A7E4B9}">
      <dsp:nvSpPr>
        <dsp:cNvPr id="0" name=""/>
        <dsp:cNvSpPr/>
      </dsp:nvSpPr>
      <dsp:spPr>
        <a:xfrm>
          <a:off x="6178599" y="1300696"/>
          <a:ext cx="2417712" cy="15352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500" kern="1200" dirty="0"/>
            <a:t>Túra </a:t>
          </a:r>
          <a:r>
            <a:rPr lang="hu-HU" sz="1500" kern="1200" dirty="0">
              <a:latin typeface="Trebuchet MS" panose="020B0603020202020204"/>
            </a:rPr>
            <a:t>lementése</a:t>
          </a:r>
          <a:endParaRPr lang="en-US" sz="1500" kern="1200" dirty="0"/>
        </a:p>
      </dsp:txBody>
      <dsp:txXfrm>
        <a:off x="6223565" y="1345662"/>
        <a:ext cx="2327780" cy="14453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2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9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5036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0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2011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82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36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03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24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39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58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48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50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35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03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09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hu-HU" sz="6000">
                <a:solidFill>
                  <a:srgbClr val="FFFFFF"/>
                </a:solidFill>
              </a:rPr>
              <a:t>Ytravel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hu-HU">
                <a:solidFill>
                  <a:srgbClr val="FFFFFF">
                    <a:alpha val="70000"/>
                  </a:srgbClr>
                </a:solidFill>
              </a:rPr>
              <a:t>Rusai Márk , Vecsernyés András, Kiss Csongor Dominik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48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Kamerába bámuló mókás üregi bagoly">
            <a:extLst>
              <a:ext uri="{FF2B5EF4-FFF2-40B4-BE49-F238E27FC236}">
                <a16:creationId xmlns:a16="http://schemas.microsoft.com/office/drawing/2014/main" id="{3C5976BD-1865-A6B2-A516-5E22F1CBC1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730" b="-8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C6845AB7-93CC-E284-363F-31F576EC3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hu-HU"/>
              <a:t>Az oldal célja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26C9941-5A64-16D1-8271-F6B62A43F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/>
              <a:t>Az oldal célja, hogy segítsen az érdeklődőknek túra útvonalakat találni és ötleteket adni azoknak, akik kirándulni vágynak Magyarország vármegyéi között.</a:t>
            </a:r>
          </a:p>
          <a:p>
            <a:endParaRPr lang="hu-HU"/>
          </a:p>
          <a:p>
            <a:endParaRPr lang="hu-HU"/>
          </a:p>
          <a:p>
            <a:endParaRPr lang="hu-HU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6291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326EDFF-54B1-098F-CD10-F205BEB06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hu-HU">
                <a:solidFill>
                  <a:srgbClr val="FFFFFF"/>
                </a:solidFill>
              </a:rPr>
              <a:t>Műszaki megvalósítása</a:t>
            </a:r>
          </a:p>
        </p:txBody>
      </p:sp>
      <p:pic>
        <p:nvPicPr>
          <p:cNvPr id="4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890B454A-63B9-BEC0-93E3-966786801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51" y="1212186"/>
            <a:ext cx="3856774" cy="4522526"/>
          </a:xfrm>
          <a:prstGeom prst="rect">
            <a:avLst/>
          </a:pr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64F54B6B-7D05-71AE-06C4-D53556611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>
                <a:solidFill>
                  <a:srgbClr val="FFFFFF"/>
                </a:solidFill>
              </a:rPr>
              <a:t>Php, </a:t>
            </a:r>
            <a:r>
              <a:rPr lang="hu-HU" dirty="0" err="1">
                <a:solidFill>
                  <a:srgbClr val="FFFFFF"/>
                </a:solidFill>
              </a:rPr>
              <a:t>Bootstrap</a:t>
            </a:r>
            <a:r>
              <a:rPr lang="hu-HU" dirty="0">
                <a:solidFill>
                  <a:srgbClr val="FFFFFF"/>
                </a:solidFill>
              </a:rPr>
              <a:t>, </a:t>
            </a:r>
            <a:r>
              <a:rPr lang="hu-HU" dirty="0" err="1">
                <a:solidFill>
                  <a:srgbClr val="FFFFFF"/>
                </a:solidFill>
              </a:rPr>
              <a:t>JQuery</a:t>
            </a:r>
            <a:r>
              <a:rPr lang="hu-HU" dirty="0">
                <a:solidFill>
                  <a:srgbClr val="FFFFFF"/>
                </a:solidFill>
              </a:rPr>
              <a:t>, CSS, HTML</a:t>
            </a:r>
          </a:p>
          <a:p>
            <a:r>
              <a:rPr lang="hu-HU" dirty="0">
                <a:solidFill>
                  <a:srgbClr val="FFFFFF"/>
                </a:solidFill>
              </a:rPr>
              <a:t>VSC(Visual </a:t>
            </a:r>
            <a:r>
              <a:rPr lang="hu-HU" dirty="0" err="1">
                <a:solidFill>
                  <a:srgbClr val="FFFFFF"/>
                </a:solidFill>
              </a:rPr>
              <a:t>Studio</a:t>
            </a:r>
            <a:r>
              <a:rPr lang="hu-HU" dirty="0">
                <a:solidFill>
                  <a:srgbClr val="FFFFFF"/>
                </a:solidFill>
              </a:rPr>
              <a:t> </a:t>
            </a:r>
            <a:r>
              <a:rPr lang="hu-HU" dirty="0" err="1">
                <a:solidFill>
                  <a:srgbClr val="FFFFFF"/>
                </a:solidFill>
              </a:rPr>
              <a:t>Code</a:t>
            </a:r>
            <a:r>
              <a:rPr lang="hu-HU" dirty="0">
                <a:solidFill>
                  <a:srgbClr val="FFFFFF"/>
                </a:solidFill>
              </a:rPr>
              <a:t>)</a:t>
            </a:r>
          </a:p>
          <a:p>
            <a:r>
              <a:rPr lang="hu-HU" dirty="0" err="1">
                <a:solidFill>
                  <a:srgbClr val="FFFFFF"/>
                </a:solidFill>
              </a:rPr>
              <a:t>Xampp</a:t>
            </a:r>
            <a:r>
              <a:rPr lang="hu-HU" dirty="0">
                <a:solidFill>
                  <a:srgbClr val="FFFFFF"/>
                </a:solidFill>
              </a:rPr>
              <a:t> </a:t>
            </a:r>
            <a:r>
              <a:rPr lang="hu-HU" dirty="0" err="1">
                <a:solidFill>
                  <a:srgbClr val="FFFFFF"/>
                </a:solidFill>
              </a:rPr>
              <a:t>Control</a:t>
            </a:r>
            <a:r>
              <a:rPr lang="hu-HU" dirty="0">
                <a:solidFill>
                  <a:srgbClr val="FFFFFF"/>
                </a:solidFill>
              </a:rPr>
              <a:t> Panel</a:t>
            </a:r>
          </a:p>
          <a:p>
            <a:r>
              <a:rPr lang="hu-HU" dirty="0">
                <a:solidFill>
                  <a:srgbClr val="FFFFFF"/>
                </a:solidFill>
              </a:rPr>
              <a:t>Oldal </a:t>
            </a:r>
            <a:r>
              <a:rPr lang="hu-HU" dirty="0" err="1">
                <a:solidFill>
                  <a:srgbClr val="FFFFFF"/>
                </a:solidFill>
              </a:rPr>
              <a:t>felépitése</a:t>
            </a:r>
            <a:endParaRPr lang="hu-HU" dirty="0">
              <a:solidFill>
                <a:srgbClr val="FFFFFF"/>
              </a:solidFill>
            </a:endParaRPr>
          </a:p>
          <a:p>
            <a:r>
              <a:rPr lang="hu-HU" dirty="0">
                <a:solidFill>
                  <a:srgbClr val="FFFFFF"/>
                </a:solidFill>
              </a:rPr>
              <a:t>Php Unit teszt</a:t>
            </a:r>
          </a:p>
          <a:p>
            <a:r>
              <a:rPr lang="hu-HU" dirty="0" err="1">
                <a:solidFill>
                  <a:srgbClr val="FFFFFF"/>
                </a:solidFill>
              </a:rPr>
              <a:t>ChatGPT</a:t>
            </a:r>
            <a:r>
              <a:rPr lang="hu-HU" dirty="0">
                <a:solidFill>
                  <a:srgbClr val="FFFFFF"/>
                </a:solidFill>
              </a:rPr>
              <a:t> használata</a:t>
            </a:r>
          </a:p>
          <a:p>
            <a:endParaRPr lang="hu-HU">
              <a:solidFill>
                <a:srgbClr val="FFFFFF"/>
              </a:solidFill>
            </a:endParaRPr>
          </a:p>
          <a:p>
            <a:endParaRPr lang="hu-H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766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DD0C11-8A7F-B7A1-7FEF-592606980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hu-HU" dirty="0"/>
              <a:t>Oldal funkciói</a:t>
            </a: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E7A7B042-AD4C-E514-7C58-D4D8C23678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793912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7892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DB8FF7-6C69-C1A9-8E97-7F96477FF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445" y="609600"/>
            <a:ext cx="3183556" cy="1320800"/>
          </a:xfrm>
        </p:spPr>
        <p:txBody>
          <a:bodyPr anchor="ctr">
            <a:normAutofit/>
          </a:bodyPr>
          <a:lstStyle/>
          <a:p>
            <a:r>
              <a:rPr lang="hu-HU"/>
              <a:t>Forráskód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C6576DD-5943-52A6-56B3-6069116E9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0" y="2160589"/>
            <a:ext cx="3176589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err="1"/>
              <a:t>Classok</a:t>
            </a:r>
            <a:r>
              <a:rPr lang="hu-HU"/>
              <a:t>, </a:t>
            </a:r>
            <a:r>
              <a:rPr lang="hu-HU" err="1"/>
              <a:t>function</a:t>
            </a:r>
          </a:p>
          <a:p>
            <a:r>
              <a:rPr lang="hu-HU"/>
              <a:t>Mappaszerkezet</a:t>
            </a:r>
          </a:p>
          <a:p>
            <a:r>
              <a:rPr lang="hu-HU"/>
              <a:t>Oldalak közti </a:t>
            </a:r>
            <a:r>
              <a:rPr lang="hu-HU" err="1"/>
              <a:t>átirányitás</a:t>
            </a:r>
            <a:r>
              <a:rPr lang="hu-HU"/>
              <a:t>, kapcsolat</a:t>
            </a:r>
          </a:p>
          <a:p>
            <a:r>
              <a:rPr lang="hu-HU" err="1"/>
              <a:t>Url,get</a:t>
            </a:r>
            <a:r>
              <a:rPr lang="hu-HU"/>
              <a:t>, post</a:t>
            </a:r>
          </a:p>
          <a:p>
            <a:r>
              <a:rPr lang="hu-HU"/>
              <a:t>Miért php?</a:t>
            </a:r>
          </a:p>
        </p:txBody>
      </p:sp>
      <p:pic>
        <p:nvPicPr>
          <p:cNvPr id="4" name="Kép 4" descr="A képen szöveg, clipart látható&#10;&#10;Automatikusan generált leírás">
            <a:extLst>
              <a:ext uri="{FF2B5EF4-FFF2-40B4-BE49-F238E27FC236}">
                <a16:creationId xmlns:a16="http://schemas.microsoft.com/office/drawing/2014/main" id="{CAFC47E9-5036-B20B-2D81-1B8938007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14" y="1774978"/>
            <a:ext cx="5062993" cy="329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012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0BFC16-A23C-C44F-973D-9254780BB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/>
              <a:t>Csapaton belüli munka megosztás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1C4E38D-2E45-B0EC-B828-8E92FD18E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Használt szoftverek(</a:t>
            </a:r>
            <a:r>
              <a:rPr lang="hu-HU" err="1"/>
              <a:t>github</a:t>
            </a:r>
            <a:r>
              <a:rPr lang="hu-HU"/>
              <a:t>, </a:t>
            </a:r>
            <a:r>
              <a:rPr lang="hu-HU" err="1"/>
              <a:t>trello</a:t>
            </a:r>
            <a:r>
              <a:rPr lang="hu-HU"/>
              <a:t>, </a:t>
            </a:r>
            <a:r>
              <a:rPr lang="hu-HU" err="1"/>
              <a:t>figma</a:t>
            </a:r>
            <a:r>
              <a:rPr lang="hu-HU"/>
              <a:t>)</a:t>
            </a:r>
          </a:p>
          <a:p>
            <a:r>
              <a:rPr lang="hu-HU"/>
              <a:t>Márk </a:t>
            </a:r>
            <a:r>
              <a:rPr lang="hu-HU" err="1"/>
              <a:t>backend+adatbázis</a:t>
            </a:r>
          </a:p>
          <a:p>
            <a:r>
              <a:rPr lang="hu-HU"/>
              <a:t>András </a:t>
            </a:r>
            <a:r>
              <a:rPr lang="hu-HU" err="1"/>
              <a:t>backend+frontend</a:t>
            </a:r>
            <a:endParaRPr lang="hu-HU"/>
          </a:p>
          <a:p>
            <a:r>
              <a:rPr lang="hu-HU"/>
              <a:t>Csongor frontend</a:t>
            </a:r>
          </a:p>
        </p:txBody>
      </p:sp>
      <p:pic>
        <p:nvPicPr>
          <p:cNvPr id="4" name="Kép 4" descr="A képen Webhely látható&#10;&#10;Automatikusan generált leírás">
            <a:extLst>
              <a:ext uri="{FF2B5EF4-FFF2-40B4-BE49-F238E27FC236}">
                <a16:creationId xmlns:a16="http://schemas.microsoft.com/office/drawing/2014/main" id="{25AC4B41-0024-8FB0-3032-AEB38BF05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547" y="1363906"/>
            <a:ext cx="6355644" cy="3180039"/>
          </a:xfrm>
          <a:prstGeom prst="rect">
            <a:avLst/>
          </a:prstGeom>
        </p:spPr>
      </p:pic>
      <p:pic>
        <p:nvPicPr>
          <p:cNvPr id="6" name="Kép 6" descr="A képen diagram látható&#10;&#10;Automatikusan generált leírás">
            <a:extLst>
              <a:ext uri="{FF2B5EF4-FFF2-40B4-BE49-F238E27FC236}">
                <a16:creationId xmlns:a16="http://schemas.microsoft.com/office/drawing/2014/main" id="{C7225BE7-954C-0744-735E-87C1D7FC1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474" y="4834296"/>
            <a:ext cx="6477940" cy="166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96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053D54-9C35-E348-E9B9-98EB9259F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4" descr="A képen szöveg, hegy, völgy, kanyon látható&#10;&#10;Automatikusan generált leírás">
            <a:extLst>
              <a:ext uri="{FF2B5EF4-FFF2-40B4-BE49-F238E27FC236}">
                <a16:creationId xmlns:a16="http://schemas.microsoft.com/office/drawing/2014/main" id="{2D21FCB1-CCAB-4EB0-4E6D-1300B9EDB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322" y="881182"/>
            <a:ext cx="10804172" cy="5649365"/>
          </a:xfrm>
        </p:spPr>
      </p:pic>
    </p:spTree>
    <p:extLst>
      <p:ext uri="{BB962C8B-B14F-4D97-AF65-F5344CB8AC3E}">
        <p14:creationId xmlns:p14="http://schemas.microsoft.com/office/powerpoint/2010/main" val="1838239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42D956-7F3B-3238-A47A-803CEF0FF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/>
              <a:t>Kezdeti nehézségek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E0C5D78-6D77-E0FB-3BE2-DFFB2308A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Verziókövetés(</a:t>
            </a:r>
            <a:r>
              <a:rPr lang="hu-HU" err="1"/>
              <a:t>github</a:t>
            </a:r>
            <a:r>
              <a:rPr lang="hu-HU"/>
              <a:t>)</a:t>
            </a:r>
          </a:p>
          <a:p>
            <a:r>
              <a:rPr lang="hu-HU"/>
              <a:t>Oldal szerkezete</a:t>
            </a:r>
          </a:p>
          <a:p>
            <a:r>
              <a:rPr lang="hu-HU"/>
              <a:t>Adatbázis feltöltése(hosszadalmas folyamat)</a:t>
            </a:r>
          </a:p>
          <a:p>
            <a:r>
              <a:rPr lang="hu-HU" err="1"/>
              <a:t>PhpUnit</a:t>
            </a:r>
            <a:r>
              <a:rPr lang="hu-HU"/>
              <a:t> teszt</a:t>
            </a:r>
          </a:p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5172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5789D8-6BD9-BD50-1909-38141643C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343377"/>
            <a:ext cx="8596668" cy="1555985"/>
          </a:xfrm>
        </p:spPr>
        <p:txBody>
          <a:bodyPr>
            <a:normAutofit/>
          </a:bodyPr>
          <a:lstStyle/>
          <a:p>
            <a:pPr algn="ctr"/>
            <a:r>
              <a:rPr lang="hu-HU"/>
              <a:t>Köszönjük a figyelmet!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4101D9A-69D4-B749-F233-F1B71B797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559477"/>
            <a:ext cx="8596668" cy="1481885"/>
          </a:xfrm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08256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Szélesvásznú</PresentationFormat>
  <Slides>9</Slides>
  <Notes>0</Notes>
  <HiddenSlides>0</HiddenSlide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0" baseType="lpstr">
      <vt:lpstr>Facet</vt:lpstr>
      <vt:lpstr>Ytravel</vt:lpstr>
      <vt:lpstr>Az oldal célja</vt:lpstr>
      <vt:lpstr>Műszaki megvalósítása</vt:lpstr>
      <vt:lpstr>Oldal funkciói</vt:lpstr>
      <vt:lpstr>Forráskód</vt:lpstr>
      <vt:lpstr>Csapaton belüli munka megosztás</vt:lpstr>
      <vt:lpstr>PowerPoint-bemutató</vt:lpstr>
      <vt:lpstr>Kezdeti nehézségek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/>
  <cp:revision>14</cp:revision>
  <dcterms:created xsi:type="dcterms:W3CDTF">2023-04-11T12:00:55Z</dcterms:created>
  <dcterms:modified xsi:type="dcterms:W3CDTF">2023-04-11T12:43:14Z</dcterms:modified>
</cp:coreProperties>
</file>