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2" r:id="rId2"/>
    <p:sldId id="263" r:id="rId3"/>
    <p:sldId id="264" r:id="rId4"/>
    <p:sldId id="261" r:id="rId5"/>
    <p:sldId id="267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5273A5-EB80-4DC6-9AEB-01F6EAA9ABC6}" v="1356" dt="2021-11-25T02:00:47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5368" autoAdjust="0"/>
    <p:restoredTop sz="94660"/>
  </p:normalViewPr>
  <p:slideViewPr>
    <p:cSldViewPr snapToGrid="0">
      <p:cViewPr varScale="1">
        <p:scale>
          <a:sx n="83" d="100"/>
          <a:sy n="83" d="100"/>
        </p:scale>
        <p:origin x="379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Torres" userId="7d3e7010b0611276" providerId="LiveId" clId="{CF5273A5-EB80-4DC6-9AEB-01F6EAA9ABC6}"/>
    <pc:docChg chg="undo custSel addSld modSld sldOrd">
      <pc:chgData name="Victor Torres" userId="7d3e7010b0611276" providerId="LiveId" clId="{CF5273A5-EB80-4DC6-9AEB-01F6EAA9ABC6}" dt="2021-11-25T02:00:47.092" v="1626"/>
      <pc:docMkLst>
        <pc:docMk/>
      </pc:docMkLst>
      <pc:sldChg chg="addSp delSp modSp mod ord setBg">
        <pc:chgData name="Victor Torres" userId="7d3e7010b0611276" providerId="LiveId" clId="{CF5273A5-EB80-4DC6-9AEB-01F6EAA9ABC6}" dt="2021-11-24T23:21:19.109" v="771" actId="1076"/>
        <pc:sldMkLst>
          <pc:docMk/>
          <pc:sldMk cId="3597213473" sldId="261"/>
        </pc:sldMkLst>
        <pc:spChg chg="mod">
          <ac:chgData name="Victor Torres" userId="7d3e7010b0611276" providerId="LiveId" clId="{CF5273A5-EB80-4DC6-9AEB-01F6EAA9ABC6}" dt="2021-11-24T23:06:50.145" v="135" actId="26606"/>
          <ac:spMkLst>
            <pc:docMk/>
            <pc:sldMk cId="3597213473" sldId="261"/>
            <ac:spMk id="2" creationId="{B85DDD8C-F8D0-4AB1-94C1-C3AEAC2C30D2}"/>
          </ac:spMkLst>
        </pc:spChg>
        <pc:spChg chg="add mod">
          <ac:chgData name="Victor Torres" userId="7d3e7010b0611276" providerId="LiveId" clId="{CF5273A5-EB80-4DC6-9AEB-01F6EAA9ABC6}" dt="2021-11-24T23:21:19.109" v="771" actId="1076"/>
          <ac:spMkLst>
            <pc:docMk/>
            <pc:sldMk cId="3597213473" sldId="261"/>
            <ac:spMk id="3" creationId="{2DE69DA4-9F25-458A-ABAB-BDEC35249AEC}"/>
          </ac:spMkLst>
        </pc:spChg>
        <pc:spChg chg="add del">
          <ac:chgData name="Victor Torres" userId="7d3e7010b0611276" providerId="LiveId" clId="{CF5273A5-EB80-4DC6-9AEB-01F6EAA9ABC6}" dt="2021-11-24T23:06:50.082" v="134" actId="26606"/>
          <ac:spMkLst>
            <pc:docMk/>
            <pc:sldMk cId="3597213473" sldId="261"/>
            <ac:spMk id="13" creationId="{BD7C2DEF-63C5-495B-BBE5-720E5D12B4D2}"/>
          </ac:spMkLst>
        </pc:spChg>
        <pc:spChg chg="add">
          <ac:chgData name="Victor Torres" userId="7d3e7010b0611276" providerId="LiveId" clId="{CF5273A5-EB80-4DC6-9AEB-01F6EAA9ABC6}" dt="2021-11-24T23:06:50.145" v="135" actId="26606"/>
          <ac:spMkLst>
            <pc:docMk/>
            <pc:sldMk cId="3597213473" sldId="261"/>
            <ac:spMk id="19" creationId="{2DFFD9D3-0E77-42C3-B89D-A987E7760A5E}"/>
          </ac:spMkLst>
        </pc:spChg>
        <pc:spChg chg="add">
          <ac:chgData name="Victor Torres" userId="7d3e7010b0611276" providerId="LiveId" clId="{CF5273A5-EB80-4DC6-9AEB-01F6EAA9ABC6}" dt="2021-11-24T23:06:50.145" v="135" actId="26606"/>
          <ac:spMkLst>
            <pc:docMk/>
            <pc:sldMk cId="3597213473" sldId="261"/>
            <ac:spMk id="20" creationId="{3C48F185-A6F4-40C2-A466-5CB3F23F2F48}"/>
          </ac:spMkLst>
        </pc:spChg>
        <pc:picChg chg="mod ord">
          <ac:chgData name="Victor Torres" userId="7d3e7010b0611276" providerId="LiveId" clId="{CF5273A5-EB80-4DC6-9AEB-01F6EAA9ABC6}" dt="2021-11-24T23:21:17.328" v="770" actId="1076"/>
          <ac:picMkLst>
            <pc:docMk/>
            <pc:sldMk cId="3597213473" sldId="261"/>
            <ac:picMk id="4" creationId="{08AB592B-ADDD-49E5-89FD-1327D49D5B03}"/>
          </ac:picMkLst>
        </pc:picChg>
        <pc:picChg chg="add del">
          <ac:chgData name="Victor Torres" userId="7d3e7010b0611276" providerId="LiveId" clId="{CF5273A5-EB80-4DC6-9AEB-01F6EAA9ABC6}" dt="2021-11-24T23:06:50.082" v="134" actId="26606"/>
          <ac:picMkLst>
            <pc:docMk/>
            <pc:sldMk cId="3597213473" sldId="261"/>
            <ac:picMk id="9" creationId="{BDFADFB3-3D44-49A8-AE3B-A87C61607F7E}"/>
          </ac:picMkLst>
        </pc:picChg>
        <pc:picChg chg="add del">
          <ac:chgData name="Victor Torres" userId="7d3e7010b0611276" providerId="LiveId" clId="{CF5273A5-EB80-4DC6-9AEB-01F6EAA9ABC6}" dt="2021-11-24T23:06:50.082" v="134" actId="26606"/>
          <ac:picMkLst>
            <pc:docMk/>
            <pc:sldMk cId="3597213473" sldId="261"/>
            <ac:picMk id="11" creationId="{BB912AE0-CAD9-4F8F-A2A2-BDF07D4EDD22}"/>
          </ac:picMkLst>
        </pc:picChg>
        <pc:picChg chg="add del">
          <ac:chgData name="Victor Torres" userId="7d3e7010b0611276" providerId="LiveId" clId="{CF5273A5-EB80-4DC6-9AEB-01F6EAA9ABC6}" dt="2021-11-24T23:06:50.082" v="134" actId="26606"/>
          <ac:picMkLst>
            <pc:docMk/>
            <pc:sldMk cId="3597213473" sldId="261"/>
            <ac:picMk id="15" creationId="{FE21E403-0B61-4473-BE57-AB0F16379674}"/>
          </ac:picMkLst>
        </pc:picChg>
        <pc:picChg chg="add">
          <ac:chgData name="Victor Torres" userId="7d3e7010b0611276" providerId="LiveId" clId="{CF5273A5-EB80-4DC6-9AEB-01F6EAA9ABC6}" dt="2021-11-24T23:06:50.145" v="135" actId="26606"/>
          <ac:picMkLst>
            <pc:docMk/>
            <pc:sldMk cId="3597213473" sldId="261"/>
            <ac:picMk id="17" creationId="{CFD580F5-E7BF-4C1D-BEFD-4A4601EBA876}"/>
          </ac:picMkLst>
        </pc:picChg>
        <pc:picChg chg="add">
          <ac:chgData name="Victor Torres" userId="7d3e7010b0611276" providerId="LiveId" clId="{CF5273A5-EB80-4DC6-9AEB-01F6EAA9ABC6}" dt="2021-11-24T23:06:50.145" v="135" actId="26606"/>
          <ac:picMkLst>
            <pc:docMk/>
            <pc:sldMk cId="3597213473" sldId="261"/>
            <ac:picMk id="18" creationId="{F0F06750-78FE-4472-8DA5-14CF3336F811}"/>
          </ac:picMkLst>
        </pc:picChg>
      </pc:sldChg>
      <pc:sldChg chg="addSp delSp modSp mod setBg">
        <pc:chgData name="Victor Torres" userId="7d3e7010b0611276" providerId="LiveId" clId="{CF5273A5-EB80-4DC6-9AEB-01F6EAA9ABC6}" dt="2021-11-24T22:49:57.070" v="41" actId="1076"/>
        <pc:sldMkLst>
          <pc:docMk/>
          <pc:sldMk cId="474304659" sldId="262"/>
        </pc:sldMkLst>
        <pc:spChg chg="mod ord">
          <ac:chgData name="Victor Torres" userId="7d3e7010b0611276" providerId="LiveId" clId="{CF5273A5-EB80-4DC6-9AEB-01F6EAA9ABC6}" dt="2021-11-24T22:49:54.835" v="40" actId="1076"/>
          <ac:spMkLst>
            <pc:docMk/>
            <pc:sldMk cId="474304659" sldId="262"/>
            <ac:spMk id="2" creationId="{60D45345-6FD6-4A02-AD5F-293557C1B808}"/>
          </ac:spMkLst>
        </pc:spChg>
        <pc:spChg chg="mod">
          <ac:chgData name="Victor Torres" userId="7d3e7010b0611276" providerId="LiveId" clId="{CF5273A5-EB80-4DC6-9AEB-01F6EAA9ABC6}" dt="2021-11-24T22:49:57.070" v="41" actId="1076"/>
          <ac:spMkLst>
            <pc:docMk/>
            <pc:sldMk cId="474304659" sldId="262"/>
            <ac:spMk id="3" creationId="{E4079A5E-506D-4499-BE7C-DDA4343D6E0A}"/>
          </ac:spMkLst>
        </pc:spChg>
        <pc:spChg chg="add del">
          <ac:chgData name="Victor Torres" userId="7d3e7010b0611276" providerId="LiveId" clId="{CF5273A5-EB80-4DC6-9AEB-01F6EAA9ABC6}" dt="2021-11-24T22:49:31.887" v="23" actId="26606"/>
          <ac:spMkLst>
            <pc:docMk/>
            <pc:sldMk cId="474304659" sldId="262"/>
            <ac:spMk id="10" creationId="{6184FA60-56E6-4C39-B1D1-F8DA36DE1F3E}"/>
          </ac:spMkLst>
        </pc:spChg>
        <pc:picChg chg="add del">
          <ac:chgData name="Victor Torres" userId="7d3e7010b0611276" providerId="LiveId" clId="{CF5273A5-EB80-4DC6-9AEB-01F6EAA9ABC6}" dt="2021-11-24T22:49:25.302" v="18" actId="26606"/>
          <ac:picMkLst>
            <pc:docMk/>
            <pc:sldMk cId="474304659" sldId="262"/>
            <ac:picMk id="5" creationId="{2A11D75D-AA84-4215-9EC5-C79E22F7FDB9}"/>
          </ac:picMkLst>
        </pc:picChg>
        <pc:picChg chg="add del">
          <ac:chgData name="Victor Torres" userId="7d3e7010b0611276" providerId="LiveId" clId="{CF5273A5-EB80-4DC6-9AEB-01F6EAA9ABC6}" dt="2021-11-24T22:49:26.909" v="21" actId="26606"/>
          <ac:picMkLst>
            <pc:docMk/>
            <pc:sldMk cId="474304659" sldId="262"/>
            <ac:picMk id="7" creationId="{25FF0004-A656-450D-9D0B-90AC0440391B}"/>
          </ac:picMkLst>
        </pc:picChg>
        <pc:picChg chg="add del">
          <ac:chgData name="Victor Torres" userId="7d3e7010b0611276" providerId="LiveId" clId="{CF5273A5-EB80-4DC6-9AEB-01F6EAA9ABC6}" dt="2021-11-24T22:49:31.887" v="23" actId="26606"/>
          <ac:picMkLst>
            <pc:docMk/>
            <pc:sldMk cId="474304659" sldId="262"/>
            <ac:picMk id="8" creationId="{9A22DDE2-FB2D-421B-B377-F9AD495CE9BB}"/>
          </ac:picMkLst>
        </pc:picChg>
        <pc:picChg chg="add del">
          <ac:chgData name="Victor Torres" userId="7d3e7010b0611276" providerId="LiveId" clId="{CF5273A5-EB80-4DC6-9AEB-01F6EAA9ABC6}" dt="2021-11-24T22:49:31.887" v="23" actId="26606"/>
          <ac:picMkLst>
            <pc:docMk/>
            <pc:sldMk cId="474304659" sldId="262"/>
            <ac:picMk id="12" creationId="{287356FD-82C7-4E0B-9494-355CAE397DA9}"/>
          </ac:picMkLst>
        </pc:picChg>
        <pc:picChg chg="add">
          <ac:chgData name="Victor Torres" userId="7d3e7010b0611276" providerId="LiveId" clId="{CF5273A5-EB80-4DC6-9AEB-01F6EAA9ABC6}" dt="2021-11-24T22:49:31.917" v="24" actId="26606"/>
          <ac:picMkLst>
            <pc:docMk/>
            <pc:sldMk cId="474304659" sldId="262"/>
            <ac:picMk id="14" creationId="{25FF0004-A656-450D-9D0B-90AC0440391B}"/>
          </ac:picMkLst>
        </pc:picChg>
      </pc:sldChg>
      <pc:sldChg chg="addSp delSp modSp mod setBg">
        <pc:chgData name="Victor Torres" userId="7d3e7010b0611276" providerId="LiveId" clId="{CF5273A5-EB80-4DC6-9AEB-01F6EAA9ABC6}" dt="2021-11-24T23:16:40.067" v="768" actId="14100"/>
        <pc:sldMkLst>
          <pc:docMk/>
          <pc:sldMk cId="3073682878" sldId="263"/>
        </pc:sldMkLst>
        <pc:spChg chg="mod">
          <ac:chgData name="Victor Torres" userId="7d3e7010b0611276" providerId="LiveId" clId="{CF5273A5-EB80-4DC6-9AEB-01F6EAA9ABC6}" dt="2021-11-24T23:15:31.147" v="737" actId="26606"/>
          <ac:spMkLst>
            <pc:docMk/>
            <pc:sldMk cId="3073682878" sldId="263"/>
            <ac:spMk id="2" creationId="{66503C3A-C270-418A-BD0C-F31A9B2F47E0}"/>
          </ac:spMkLst>
        </pc:spChg>
        <pc:spChg chg="del">
          <ac:chgData name="Victor Torres" userId="7d3e7010b0611276" providerId="LiveId" clId="{CF5273A5-EB80-4DC6-9AEB-01F6EAA9ABC6}" dt="2021-11-24T22:50:07.728" v="42" actId="26606"/>
          <ac:spMkLst>
            <pc:docMk/>
            <pc:sldMk cId="3073682878" sldId="263"/>
            <ac:spMk id="3" creationId="{22AF897A-162B-4557-9212-AA2CD210D91F}"/>
          </ac:spMkLst>
        </pc:spChg>
        <pc:spChg chg="add del">
          <ac:chgData name="Victor Torres" userId="7d3e7010b0611276" providerId="LiveId" clId="{CF5273A5-EB80-4DC6-9AEB-01F6EAA9ABC6}" dt="2021-11-24T23:15:31.147" v="737" actId="26606"/>
          <ac:spMkLst>
            <pc:docMk/>
            <pc:sldMk cId="3073682878" sldId="263"/>
            <ac:spMk id="9" creationId="{30BD2399-7475-404C-BAC9-E55E1676926A}"/>
          </ac:spMkLst>
        </pc:spChg>
        <pc:spChg chg="add">
          <ac:chgData name="Victor Torres" userId="7d3e7010b0611276" providerId="LiveId" clId="{CF5273A5-EB80-4DC6-9AEB-01F6EAA9ABC6}" dt="2021-11-24T23:15:31.147" v="737" actId="26606"/>
          <ac:spMkLst>
            <pc:docMk/>
            <pc:sldMk cId="3073682878" sldId="263"/>
            <ac:spMk id="71" creationId="{CD94F7C0-1344-4B3C-AFCB-E7F006BB5348}"/>
          </ac:spMkLst>
        </pc:spChg>
        <pc:graphicFrameChg chg="add mod ord modGraphic">
          <ac:chgData name="Victor Torres" userId="7d3e7010b0611276" providerId="LiveId" clId="{CF5273A5-EB80-4DC6-9AEB-01F6EAA9ABC6}" dt="2021-11-24T23:16:40.067" v="768" actId="14100"/>
          <ac:graphicFrameMkLst>
            <pc:docMk/>
            <pc:sldMk cId="3073682878" sldId="263"/>
            <ac:graphicFrameMk id="5" creationId="{F77F2179-96F0-4753-806C-9E8F80C8BA70}"/>
          </ac:graphicFrameMkLst>
        </pc:graphicFrameChg>
        <pc:picChg chg="add del">
          <ac:chgData name="Victor Torres" userId="7d3e7010b0611276" providerId="LiveId" clId="{CF5273A5-EB80-4DC6-9AEB-01F6EAA9ABC6}" dt="2021-11-24T23:15:31.147" v="737" actId="26606"/>
          <ac:picMkLst>
            <pc:docMk/>
            <pc:sldMk cId="3073682878" sldId="263"/>
            <ac:picMk id="11" creationId="{0D748104-6E76-4AD9-9940-82154F97E7C1}"/>
          </ac:picMkLst>
        </pc:picChg>
        <pc:picChg chg="add">
          <ac:chgData name="Victor Torres" userId="7d3e7010b0611276" providerId="LiveId" clId="{CF5273A5-EB80-4DC6-9AEB-01F6EAA9ABC6}" dt="2021-11-24T23:15:31.147" v="737" actId="26606"/>
          <ac:picMkLst>
            <pc:docMk/>
            <pc:sldMk cId="3073682878" sldId="263"/>
            <ac:picMk id="73" creationId="{4EC584A2-4215-4DB8-AE1F-E3768D77E8DE}"/>
          </ac:picMkLst>
        </pc:picChg>
        <pc:picChg chg="add mod">
          <ac:chgData name="Victor Torres" userId="7d3e7010b0611276" providerId="LiveId" clId="{CF5273A5-EB80-4DC6-9AEB-01F6EAA9ABC6}" dt="2021-11-24T23:15:31.147" v="737" actId="26606"/>
          <ac:picMkLst>
            <pc:docMk/>
            <pc:sldMk cId="3073682878" sldId="263"/>
            <ac:picMk id="2050" creationId="{F113F3E6-3AE8-41D2-8FA7-9D48E7EF412A}"/>
          </ac:picMkLst>
        </pc:picChg>
      </pc:sldChg>
      <pc:sldChg chg="addSp delSp modSp mod setBg">
        <pc:chgData name="Victor Torres" userId="7d3e7010b0611276" providerId="LiveId" clId="{CF5273A5-EB80-4DC6-9AEB-01F6EAA9ABC6}" dt="2021-11-24T22:49:05.608" v="15" actId="1076"/>
        <pc:sldMkLst>
          <pc:docMk/>
          <pc:sldMk cId="1055388583" sldId="264"/>
        </pc:sldMkLst>
        <pc:spChg chg="mod">
          <ac:chgData name="Victor Torres" userId="7d3e7010b0611276" providerId="LiveId" clId="{CF5273A5-EB80-4DC6-9AEB-01F6EAA9ABC6}" dt="2021-11-24T22:48:54.272" v="10" actId="26606"/>
          <ac:spMkLst>
            <pc:docMk/>
            <pc:sldMk cId="1055388583" sldId="264"/>
            <ac:spMk id="2" creationId="{85A68C11-E272-4DE9-9FAD-7ADC841D042E}"/>
          </ac:spMkLst>
        </pc:spChg>
        <pc:spChg chg="del">
          <ac:chgData name="Victor Torres" userId="7d3e7010b0611276" providerId="LiveId" clId="{CF5273A5-EB80-4DC6-9AEB-01F6EAA9ABC6}" dt="2021-11-24T22:47:45.635" v="0" actId="931"/>
          <ac:spMkLst>
            <pc:docMk/>
            <pc:sldMk cId="1055388583" sldId="264"/>
            <ac:spMk id="3" creationId="{BE62F902-5CCA-4744-A754-65E039A95004}"/>
          </ac:spMkLst>
        </pc:spChg>
        <pc:spChg chg="mod">
          <ac:chgData name="Victor Torres" userId="7d3e7010b0611276" providerId="LiveId" clId="{CF5273A5-EB80-4DC6-9AEB-01F6EAA9ABC6}" dt="2021-11-24T22:48:54.272" v="10" actId="26606"/>
          <ac:spMkLst>
            <pc:docMk/>
            <pc:sldMk cId="1055388583" sldId="264"/>
            <ac:spMk id="4" creationId="{AA8C3C81-A013-4402-B087-1FC16C680115}"/>
          </ac:spMkLst>
        </pc:spChg>
        <pc:spChg chg="add del mod">
          <ac:chgData name="Victor Torres" userId="7d3e7010b0611276" providerId="LiveId" clId="{CF5273A5-EB80-4DC6-9AEB-01F6EAA9ABC6}" dt="2021-11-24T22:48:33.567" v="9"/>
          <ac:spMkLst>
            <pc:docMk/>
            <pc:sldMk cId="1055388583" sldId="264"/>
            <ac:spMk id="8" creationId="{A8A399A5-DFA3-43D1-BEE2-D63F27973045}"/>
          </ac:spMkLst>
        </pc:spChg>
        <pc:spChg chg="add">
          <ac:chgData name="Victor Torres" userId="7d3e7010b0611276" providerId="LiveId" clId="{CF5273A5-EB80-4DC6-9AEB-01F6EAA9ABC6}" dt="2021-11-24T22:48:54.272" v="10" actId="26606"/>
          <ac:spMkLst>
            <pc:docMk/>
            <pc:sldMk cId="1055388583" sldId="264"/>
            <ac:spMk id="18" creationId="{BD7C2DEF-63C5-495B-BBE5-720E5D12B4D2}"/>
          </ac:spMkLst>
        </pc:spChg>
        <pc:picChg chg="add del mod modCrop">
          <ac:chgData name="Victor Torres" userId="7d3e7010b0611276" providerId="LiveId" clId="{CF5273A5-EB80-4DC6-9AEB-01F6EAA9ABC6}" dt="2021-11-24T22:48:31.781" v="8" actId="21"/>
          <ac:picMkLst>
            <pc:docMk/>
            <pc:sldMk cId="1055388583" sldId="264"/>
            <ac:picMk id="6" creationId="{F85F0A78-F13C-4E20-A515-5F3AD08C5291}"/>
          </ac:picMkLst>
        </pc:picChg>
        <pc:picChg chg="add mod">
          <ac:chgData name="Victor Torres" userId="7d3e7010b0611276" providerId="LiveId" clId="{CF5273A5-EB80-4DC6-9AEB-01F6EAA9ABC6}" dt="2021-11-24T22:49:05.608" v="15" actId="1076"/>
          <ac:picMkLst>
            <pc:docMk/>
            <pc:sldMk cId="1055388583" sldId="264"/>
            <ac:picMk id="9" creationId="{CDD114FE-C720-4CA1-BA09-906C63EEB771}"/>
          </ac:picMkLst>
        </pc:picChg>
        <pc:picChg chg="add">
          <ac:chgData name="Victor Torres" userId="7d3e7010b0611276" providerId="LiveId" clId="{CF5273A5-EB80-4DC6-9AEB-01F6EAA9ABC6}" dt="2021-11-24T22:48:54.272" v="10" actId="26606"/>
          <ac:picMkLst>
            <pc:docMk/>
            <pc:sldMk cId="1055388583" sldId="264"/>
            <ac:picMk id="14" creationId="{BDFADFB3-3D44-49A8-AE3B-A87C61607F7E}"/>
          </ac:picMkLst>
        </pc:picChg>
        <pc:picChg chg="add">
          <ac:chgData name="Victor Torres" userId="7d3e7010b0611276" providerId="LiveId" clId="{CF5273A5-EB80-4DC6-9AEB-01F6EAA9ABC6}" dt="2021-11-24T22:48:54.272" v="10" actId="26606"/>
          <ac:picMkLst>
            <pc:docMk/>
            <pc:sldMk cId="1055388583" sldId="264"/>
            <ac:picMk id="16" creationId="{BB912AE0-CAD9-4F8F-A2A2-BDF07D4EDD22}"/>
          </ac:picMkLst>
        </pc:picChg>
        <pc:picChg chg="add">
          <ac:chgData name="Victor Torres" userId="7d3e7010b0611276" providerId="LiveId" clId="{CF5273A5-EB80-4DC6-9AEB-01F6EAA9ABC6}" dt="2021-11-24T22:48:54.272" v="10" actId="26606"/>
          <ac:picMkLst>
            <pc:docMk/>
            <pc:sldMk cId="1055388583" sldId="264"/>
            <ac:picMk id="20" creationId="{FE21E403-0B61-4473-BE57-AB0F16379674}"/>
          </ac:picMkLst>
        </pc:picChg>
      </pc:sldChg>
      <pc:sldChg chg="addSp delSp modSp mod addAnim delAnim modAnim">
        <pc:chgData name="Victor Torres" userId="7d3e7010b0611276" providerId="LiveId" clId="{CF5273A5-EB80-4DC6-9AEB-01F6EAA9ABC6}" dt="2021-11-25T02:00:47.092" v="1626"/>
        <pc:sldMkLst>
          <pc:docMk/>
          <pc:sldMk cId="2910253155" sldId="265"/>
        </pc:sldMkLst>
        <pc:spChg chg="mod">
          <ac:chgData name="Victor Torres" userId="7d3e7010b0611276" providerId="LiveId" clId="{CF5273A5-EB80-4DC6-9AEB-01F6EAA9ABC6}" dt="2021-11-25T00:49:25.813" v="982" actId="1076"/>
          <ac:spMkLst>
            <pc:docMk/>
            <pc:sldMk cId="2910253155" sldId="265"/>
            <ac:spMk id="2" creationId="{2B79B05B-527D-410B-B1BD-D202E5372E40}"/>
          </ac:spMkLst>
        </pc:spChg>
        <pc:spChg chg="mod">
          <ac:chgData name="Victor Torres" userId="7d3e7010b0611276" providerId="LiveId" clId="{CF5273A5-EB80-4DC6-9AEB-01F6EAA9ABC6}" dt="2021-11-24T23:20:02.647" v="769" actId="1076"/>
          <ac:spMkLst>
            <pc:docMk/>
            <pc:sldMk cId="2910253155" sldId="265"/>
            <ac:spMk id="4" creationId="{58C8D41A-70C5-4653-90A0-140E97928E85}"/>
          </ac:spMkLst>
        </pc:spChg>
        <pc:spChg chg="mod">
          <ac:chgData name="Victor Torres" userId="7d3e7010b0611276" providerId="LiveId" clId="{CF5273A5-EB80-4DC6-9AEB-01F6EAA9ABC6}" dt="2021-11-24T23:20:02.647" v="769" actId="1076"/>
          <ac:spMkLst>
            <pc:docMk/>
            <pc:sldMk cId="2910253155" sldId="265"/>
            <ac:spMk id="5" creationId="{C307F81F-392B-4026-AA34-21E287D8B5AD}"/>
          </ac:spMkLst>
        </pc:spChg>
        <pc:spChg chg="mod">
          <ac:chgData name="Victor Torres" userId="7d3e7010b0611276" providerId="LiveId" clId="{CF5273A5-EB80-4DC6-9AEB-01F6EAA9ABC6}" dt="2021-11-24T23:20:02.647" v="769" actId="1076"/>
          <ac:spMkLst>
            <pc:docMk/>
            <pc:sldMk cId="2910253155" sldId="265"/>
            <ac:spMk id="6" creationId="{2B7F4C25-2E0F-4813-A955-14DFCAEED244}"/>
          </ac:spMkLst>
        </pc:spChg>
        <pc:spChg chg="del mod">
          <ac:chgData name="Victor Torres" userId="7d3e7010b0611276" providerId="LiveId" clId="{CF5273A5-EB80-4DC6-9AEB-01F6EAA9ABC6}" dt="2021-11-25T00:49:35.558" v="983" actId="478"/>
          <ac:spMkLst>
            <pc:docMk/>
            <pc:sldMk cId="2910253155" sldId="265"/>
            <ac:spMk id="7" creationId="{44C1AB29-02F3-452C-A0E5-43F07B07C732}"/>
          </ac:spMkLst>
        </pc:spChg>
        <pc:spChg chg="del mod">
          <ac:chgData name="Victor Torres" userId="7d3e7010b0611276" providerId="LiveId" clId="{CF5273A5-EB80-4DC6-9AEB-01F6EAA9ABC6}" dt="2021-11-25T00:49:35.558" v="983" actId="478"/>
          <ac:spMkLst>
            <pc:docMk/>
            <pc:sldMk cId="2910253155" sldId="265"/>
            <ac:spMk id="8" creationId="{5A007535-DFA6-44AE-A4C8-FCE8DC4B8476}"/>
          </ac:spMkLst>
        </pc:spChg>
        <pc:spChg chg="mod">
          <ac:chgData name="Victor Torres" userId="7d3e7010b0611276" providerId="LiveId" clId="{CF5273A5-EB80-4DC6-9AEB-01F6EAA9ABC6}" dt="2021-11-24T23:32:13.063" v="818" actId="20577"/>
          <ac:spMkLst>
            <pc:docMk/>
            <pc:sldMk cId="2910253155" sldId="265"/>
            <ac:spMk id="9" creationId="{DF766DB8-5B71-4E41-9A79-596213AB890A}"/>
          </ac:spMkLst>
        </pc:spChg>
        <pc:spChg chg="mod">
          <ac:chgData name="Victor Torres" userId="7d3e7010b0611276" providerId="LiveId" clId="{CF5273A5-EB80-4DC6-9AEB-01F6EAA9ABC6}" dt="2021-11-24T23:32:17.430" v="820" actId="20577"/>
          <ac:spMkLst>
            <pc:docMk/>
            <pc:sldMk cId="2910253155" sldId="265"/>
            <ac:spMk id="10" creationId="{708D9071-7BF3-4612-B263-70DF15AB9A2E}"/>
          </ac:spMkLst>
        </pc:spChg>
        <pc:spChg chg="mod">
          <ac:chgData name="Victor Torres" userId="7d3e7010b0611276" providerId="LiveId" clId="{CF5273A5-EB80-4DC6-9AEB-01F6EAA9ABC6}" dt="2021-11-24T23:32:21.098" v="822" actId="20577"/>
          <ac:spMkLst>
            <pc:docMk/>
            <pc:sldMk cId="2910253155" sldId="265"/>
            <ac:spMk id="11" creationId="{366A449B-1136-4B2A-B023-59E3456ABD78}"/>
          </ac:spMkLst>
        </pc:spChg>
        <pc:spChg chg="del mod">
          <ac:chgData name="Victor Torres" userId="7d3e7010b0611276" providerId="LiveId" clId="{CF5273A5-EB80-4DC6-9AEB-01F6EAA9ABC6}" dt="2021-11-25T00:49:35.558" v="983" actId="478"/>
          <ac:spMkLst>
            <pc:docMk/>
            <pc:sldMk cId="2910253155" sldId="265"/>
            <ac:spMk id="12" creationId="{8729AF7D-37A5-494D-BA89-9BF772ECBB57}"/>
          </ac:spMkLst>
        </pc:spChg>
        <pc:spChg chg="del mod">
          <ac:chgData name="Victor Torres" userId="7d3e7010b0611276" providerId="LiveId" clId="{CF5273A5-EB80-4DC6-9AEB-01F6EAA9ABC6}" dt="2021-11-25T00:49:35.558" v="983" actId="478"/>
          <ac:spMkLst>
            <pc:docMk/>
            <pc:sldMk cId="2910253155" sldId="265"/>
            <ac:spMk id="13" creationId="{0925A6C5-A288-4C92-AE84-D767F5165BEF}"/>
          </ac:spMkLst>
        </pc:spChg>
        <pc:spChg chg="add del mod">
          <ac:chgData name="Victor Torres" userId="7d3e7010b0611276" providerId="LiveId" clId="{CF5273A5-EB80-4DC6-9AEB-01F6EAA9ABC6}" dt="2021-11-24T23:35:29.290" v="840" actId="478"/>
          <ac:spMkLst>
            <pc:docMk/>
            <pc:sldMk cId="2910253155" sldId="265"/>
            <ac:spMk id="16" creationId="{3A828C94-4757-492C-A506-A52612B10561}"/>
          </ac:spMkLst>
        </pc:spChg>
        <pc:spChg chg="add mod">
          <ac:chgData name="Victor Torres" userId="7d3e7010b0611276" providerId="LiveId" clId="{CF5273A5-EB80-4DC6-9AEB-01F6EAA9ABC6}" dt="2021-11-24T23:39:11.002" v="850" actId="1076"/>
          <ac:spMkLst>
            <pc:docMk/>
            <pc:sldMk cId="2910253155" sldId="265"/>
            <ac:spMk id="18" creationId="{DB5D5363-31FB-4433-9D83-C3A6C66DB820}"/>
          </ac:spMkLst>
        </pc:spChg>
        <pc:spChg chg="add mod">
          <ac:chgData name="Victor Torres" userId="7d3e7010b0611276" providerId="LiveId" clId="{CF5273A5-EB80-4DC6-9AEB-01F6EAA9ABC6}" dt="2021-11-25T00:59:46.368" v="1002" actId="1076"/>
          <ac:spMkLst>
            <pc:docMk/>
            <pc:sldMk cId="2910253155" sldId="265"/>
            <ac:spMk id="19" creationId="{0015578A-0411-4E09-A79E-F80A117EA6FB}"/>
          </ac:spMkLst>
        </pc:spChg>
        <pc:spChg chg="add del mod">
          <ac:chgData name="Victor Torres" userId="7d3e7010b0611276" providerId="LiveId" clId="{CF5273A5-EB80-4DC6-9AEB-01F6EAA9ABC6}" dt="2021-11-25T00:59:45.278" v="1001" actId="478"/>
          <ac:spMkLst>
            <pc:docMk/>
            <pc:sldMk cId="2910253155" sldId="265"/>
            <ac:spMk id="21" creationId="{357E3CD6-57AB-4875-9A41-237E0D5F031B}"/>
          </ac:spMkLst>
        </pc:spChg>
        <pc:spChg chg="add mod">
          <ac:chgData name="Victor Torres" userId="7d3e7010b0611276" providerId="LiveId" clId="{CF5273A5-EB80-4DC6-9AEB-01F6EAA9ABC6}" dt="2021-11-25T01:30:23.032" v="1340" actId="1076"/>
          <ac:spMkLst>
            <pc:docMk/>
            <pc:sldMk cId="2910253155" sldId="265"/>
            <ac:spMk id="23" creationId="{B050D192-599E-4467-80B9-B999152EFE15}"/>
          </ac:spMkLst>
        </pc:spChg>
        <pc:spChg chg="add mod">
          <ac:chgData name="Victor Torres" userId="7d3e7010b0611276" providerId="LiveId" clId="{CF5273A5-EB80-4DC6-9AEB-01F6EAA9ABC6}" dt="2021-11-25T01:27:10.969" v="1302" actId="20577"/>
          <ac:spMkLst>
            <pc:docMk/>
            <pc:sldMk cId="2910253155" sldId="265"/>
            <ac:spMk id="24" creationId="{FBB90F73-7F7A-463A-91B6-FD12D664B877}"/>
          </ac:spMkLst>
        </pc:spChg>
        <pc:spChg chg="add mod">
          <ac:chgData name="Victor Torres" userId="7d3e7010b0611276" providerId="LiveId" clId="{CF5273A5-EB80-4DC6-9AEB-01F6EAA9ABC6}" dt="2021-11-25T01:28:04.172" v="1315" actId="1076"/>
          <ac:spMkLst>
            <pc:docMk/>
            <pc:sldMk cId="2910253155" sldId="265"/>
            <ac:spMk id="25" creationId="{FF5E4D56-7E4F-4A0F-A0B8-DED632C9E294}"/>
          </ac:spMkLst>
        </pc:spChg>
        <pc:spChg chg="add mod">
          <ac:chgData name="Victor Torres" userId="7d3e7010b0611276" providerId="LiveId" clId="{CF5273A5-EB80-4DC6-9AEB-01F6EAA9ABC6}" dt="2021-11-25T01:31:40.808" v="1351" actId="1076"/>
          <ac:spMkLst>
            <pc:docMk/>
            <pc:sldMk cId="2910253155" sldId="265"/>
            <ac:spMk id="27" creationId="{73B1575B-50D7-4025-9565-87038EA4D597}"/>
          </ac:spMkLst>
        </pc:spChg>
        <pc:spChg chg="add mod">
          <ac:chgData name="Victor Torres" userId="7d3e7010b0611276" providerId="LiveId" clId="{CF5273A5-EB80-4DC6-9AEB-01F6EAA9ABC6}" dt="2021-11-25T01:32:08.305" v="1356" actId="20577"/>
          <ac:spMkLst>
            <pc:docMk/>
            <pc:sldMk cId="2910253155" sldId="265"/>
            <ac:spMk id="29" creationId="{9B484A8D-B954-4CEA-8D81-656BD0DB2909}"/>
          </ac:spMkLst>
        </pc:spChg>
        <pc:spChg chg="add mod">
          <ac:chgData name="Victor Torres" userId="7d3e7010b0611276" providerId="LiveId" clId="{CF5273A5-EB80-4DC6-9AEB-01F6EAA9ABC6}" dt="2021-11-25T01:47:48.231" v="1468" actId="1076"/>
          <ac:spMkLst>
            <pc:docMk/>
            <pc:sldMk cId="2910253155" sldId="265"/>
            <ac:spMk id="31" creationId="{BE93B9F6-FDCF-4553-807E-25D6CC673C9D}"/>
          </ac:spMkLst>
        </pc:spChg>
        <pc:spChg chg="add del mod">
          <ac:chgData name="Victor Torres" userId="7d3e7010b0611276" providerId="LiveId" clId="{CF5273A5-EB80-4DC6-9AEB-01F6EAA9ABC6}" dt="2021-11-25T01:43:54.654" v="1438"/>
          <ac:spMkLst>
            <pc:docMk/>
            <pc:sldMk cId="2910253155" sldId="265"/>
            <ac:spMk id="33" creationId="{C749E901-4392-4D89-90D2-61031C2EC779}"/>
          </ac:spMkLst>
        </pc:spChg>
        <pc:spChg chg="add mod">
          <ac:chgData name="Victor Torres" userId="7d3e7010b0611276" providerId="LiveId" clId="{CF5273A5-EB80-4DC6-9AEB-01F6EAA9ABC6}" dt="2021-11-25T01:47:43.832" v="1467" actId="1076"/>
          <ac:spMkLst>
            <pc:docMk/>
            <pc:sldMk cId="2910253155" sldId="265"/>
            <ac:spMk id="34" creationId="{DD314151-D12A-4E82-873F-84FFEDC9793D}"/>
          </ac:spMkLst>
        </pc:spChg>
        <pc:spChg chg="add mod">
          <ac:chgData name="Victor Torres" userId="7d3e7010b0611276" providerId="LiveId" clId="{CF5273A5-EB80-4DC6-9AEB-01F6EAA9ABC6}" dt="2021-11-25T01:48:02.910" v="1470" actId="1076"/>
          <ac:spMkLst>
            <pc:docMk/>
            <pc:sldMk cId="2910253155" sldId="265"/>
            <ac:spMk id="35" creationId="{018F79BA-B78E-4BC7-AE4F-7EFB8C911FAA}"/>
          </ac:spMkLst>
        </pc:spChg>
        <pc:spChg chg="add del mod">
          <ac:chgData name="Victor Torres" userId="7d3e7010b0611276" providerId="LiveId" clId="{CF5273A5-EB80-4DC6-9AEB-01F6EAA9ABC6}" dt="2021-11-25T01:49:20.649" v="1477"/>
          <ac:spMkLst>
            <pc:docMk/>
            <pc:sldMk cId="2910253155" sldId="265"/>
            <ac:spMk id="36" creationId="{CA4E739A-88A2-4182-8E9E-404FE01F9C3D}"/>
          </ac:spMkLst>
        </pc:spChg>
        <pc:spChg chg="add mod">
          <ac:chgData name="Victor Torres" userId="7d3e7010b0611276" providerId="LiveId" clId="{CF5273A5-EB80-4DC6-9AEB-01F6EAA9ABC6}" dt="2021-11-25T01:49:28.145" v="1481" actId="1076"/>
          <ac:spMkLst>
            <pc:docMk/>
            <pc:sldMk cId="2910253155" sldId="265"/>
            <ac:spMk id="37" creationId="{FAB02D7F-5E67-41D0-8B0F-B83685E6683D}"/>
          </ac:spMkLst>
        </pc:spChg>
        <pc:spChg chg="add mod">
          <ac:chgData name="Victor Torres" userId="7d3e7010b0611276" providerId="LiveId" clId="{CF5273A5-EB80-4DC6-9AEB-01F6EAA9ABC6}" dt="2021-11-24T23:41:18.938" v="870" actId="1076"/>
          <ac:spMkLst>
            <pc:docMk/>
            <pc:sldMk cId="2910253155" sldId="265"/>
            <ac:spMk id="59" creationId="{8F1CFF19-478F-46C4-9824-D43735B05EBA}"/>
          </ac:spMkLst>
        </pc:spChg>
        <pc:spChg chg="add mod">
          <ac:chgData name="Victor Torres" userId="7d3e7010b0611276" providerId="LiveId" clId="{CF5273A5-EB80-4DC6-9AEB-01F6EAA9ABC6}" dt="2021-11-25T01:09:17.757" v="1081" actId="20577"/>
          <ac:spMkLst>
            <pc:docMk/>
            <pc:sldMk cId="2910253155" sldId="265"/>
            <ac:spMk id="64" creationId="{7F9758AF-D8B8-44E4-8164-5F12237768A0}"/>
          </ac:spMkLst>
        </pc:spChg>
        <pc:spChg chg="add mod">
          <ac:chgData name="Victor Torres" userId="7d3e7010b0611276" providerId="LiveId" clId="{CF5273A5-EB80-4DC6-9AEB-01F6EAA9ABC6}" dt="2021-11-25T01:15:19.309" v="1139" actId="1076"/>
          <ac:spMkLst>
            <pc:docMk/>
            <pc:sldMk cId="2910253155" sldId="265"/>
            <ac:spMk id="65" creationId="{EA042E0D-4B13-4767-8B46-76E4069FCA95}"/>
          </ac:spMkLst>
        </pc:spChg>
        <pc:spChg chg="add del mod ord">
          <ac:chgData name="Victor Torres" userId="7d3e7010b0611276" providerId="LiveId" clId="{CF5273A5-EB80-4DC6-9AEB-01F6EAA9ABC6}" dt="2021-11-25T01:45:20.860" v="1441" actId="20577"/>
          <ac:spMkLst>
            <pc:docMk/>
            <pc:sldMk cId="2910253155" sldId="265"/>
            <ac:spMk id="66" creationId="{F59213B4-A3D3-40EC-9F8C-B3ACBD3982B2}"/>
          </ac:spMkLst>
        </pc:spChg>
        <pc:spChg chg="mod">
          <ac:chgData name="Victor Torres" userId="7d3e7010b0611276" providerId="LiveId" clId="{CF5273A5-EB80-4DC6-9AEB-01F6EAA9ABC6}" dt="2021-11-24T23:20:02.647" v="769" actId="1076"/>
          <ac:spMkLst>
            <pc:docMk/>
            <pc:sldMk cId="2910253155" sldId="265"/>
            <ac:spMk id="68" creationId="{6F35027F-D3BE-465F-8DD2-9A98CB944525}"/>
          </ac:spMkLst>
        </pc:spChg>
        <pc:spChg chg="add mod">
          <ac:chgData name="Victor Torres" userId="7d3e7010b0611276" providerId="LiveId" clId="{CF5273A5-EB80-4DC6-9AEB-01F6EAA9ABC6}" dt="2021-11-25T01:25:42.266" v="1292" actId="1076"/>
          <ac:spMkLst>
            <pc:docMk/>
            <pc:sldMk cId="2910253155" sldId="265"/>
            <ac:spMk id="70" creationId="{47E888C3-FF93-49EA-80BC-CCE8E13D8C0C}"/>
          </ac:spMkLst>
        </pc:spChg>
        <pc:spChg chg="mod">
          <ac:chgData name="Victor Torres" userId="7d3e7010b0611276" providerId="LiveId" clId="{CF5273A5-EB80-4DC6-9AEB-01F6EAA9ABC6}" dt="2021-11-24T23:20:02.647" v="769" actId="1076"/>
          <ac:spMkLst>
            <pc:docMk/>
            <pc:sldMk cId="2910253155" sldId="265"/>
            <ac:spMk id="75" creationId="{30E80842-6651-44CA-80CB-3AC646AC6009}"/>
          </ac:spMkLst>
        </pc:spChg>
        <pc:spChg chg="mod">
          <ac:chgData name="Victor Torres" userId="7d3e7010b0611276" providerId="LiveId" clId="{CF5273A5-EB80-4DC6-9AEB-01F6EAA9ABC6}" dt="2021-11-24T23:32:27.141" v="824" actId="20577"/>
          <ac:spMkLst>
            <pc:docMk/>
            <pc:sldMk cId="2910253155" sldId="265"/>
            <ac:spMk id="76" creationId="{4A586333-9B19-4DDB-9E83-BA23B41B834F}"/>
          </ac:spMkLst>
        </pc:spChg>
        <pc:spChg chg="mod">
          <ac:chgData name="Victor Torres" userId="7d3e7010b0611276" providerId="LiveId" clId="{CF5273A5-EB80-4DC6-9AEB-01F6EAA9ABC6}" dt="2021-11-24T23:32:55.399" v="832" actId="20577"/>
          <ac:spMkLst>
            <pc:docMk/>
            <pc:sldMk cId="2910253155" sldId="265"/>
            <ac:spMk id="77" creationId="{52EDD479-3AB7-42BB-A6BA-1622812B66CC}"/>
          </ac:spMkLst>
        </pc:spChg>
        <pc:spChg chg="del mod">
          <ac:chgData name="Victor Torres" userId="7d3e7010b0611276" providerId="LiveId" clId="{CF5273A5-EB80-4DC6-9AEB-01F6EAA9ABC6}" dt="2021-11-25T00:49:39.194" v="985" actId="478"/>
          <ac:spMkLst>
            <pc:docMk/>
            <pc:sldMk cId="2910253155" sldId="265"/>
            <ac:spMk id="78" creationId="{7C99D86E-8066-47ED-B83B-962365B4EA51}"/>
          </ac:spMkLst>
        </pc:spChg>
        <pc:spChg chg="del mod">
          <ac:chgData name="Victor Torres" userId="7d3e7010b0611276" providerId="LiveId" clId="{CF5273A5-EB80-4DC6-9AEB-01F6EAA9ABC6}" dt="2021-11-25T00:49:46.103" v="990" actId="478"/>
          <ac:spMkLst>
            <pc:docMk/>
            <pc:sldMk cId="2910253155" sldId="265"/>
            <ac:spMk id="79" creationId="{B081DB6B-DC26-43F6-B53C-126BEE7A4573}"/>
          </ac:spMkLst>
        </pc:spChg>
        <pc:spChg chg="add del mod">
          <ac:chgData name="Victor Torres" userId="7d3e7010b0611276" providerId="LiveId" clId="{CF5273A5-EB80-4DC6-9AEB-01F6EAA9ABC6}" dt="2021-11-25T00:49:35.558" v="983" actId="478"/>
          <ac:spMkLst>
            <pc:docMk/>
            <pc:sldMk cId="2910253155" sldId="265"/>
            <ac:spMk id="80" creationId="{231C99F1-9B70-4E30-A67E-88200564086E}"/>
          </ac:spMkLst>
        </pc:spChg>
        <pc:spChg chg="del mod">
          <ac:chgData name="Victor Torres" userId="7d3e7010b0611276" providerId="LiveId" clId="{CF5273A5-EB80-4DC6-9AEB-01F6EAA9ABC6}" dt="2021-11-25T00:49:35.558" v="983" actId="478"/>
          <ac:spMkLst>
            <pc:docMk/>
            <pc:sldMk cId="2910253155" sldId="265"/>
            <ac:spMk id="81" creationId="{502ABDEC-CE47-4059-8098-B9C97F2ABC64}"/>
          </ac:spMkLst>
        </pc:spChg>
        <pc:spChg chg="mod">
          <ac:chgData name="Victor Torres" userId="7d3e7010b0611276" providerId="LiveId" clId="{CF5273A5-EB80-4DC6-9AEB-01F6EAA9ABC6}" dt="2021-11-24T23:32:06.117" v="816" actId="20577"/>
          <ac:spMkLst>
            <pc:docMk/>
            <pc:sldMk cId="2910253155" sldId="265"/>
            <ac:spMk id="151" creationId="{9E5AA5D1-4D4A-4F41-9621-451310A3F419}"/>
          </ac:spMkLst>
        </pc:spChg>
        <pc:spChg chg="mod">
          <ac:chgData name="Victor Torres" userId="7d3e7010b0611276" providerId="LiveId" clId="{CF5273A5-EB80-4DC6-9AEB-01F6EAA9ABC6}" dt="2021-11-24T23:31:54.349" v="812" actId="20577"/>
          <ac:spMkLst>
            <pc:docMk/>
            <pc:sldMk cId="2910253155" sldId="265"/>
            <ac:spMk id="155" creationId="{C532970E-6D9E-437F-96DF-31744880F424}"/>
          </ac:spMkLst>
        </pc:spChg>
        <pc:spChg chg="mod">
          <ac:chgData name="Victor Torres" userId="7d3e7010b0611276" providerId="LiveId" clId="{CF5273A5-EB80-4DC6-9AEB-01F6EAA9ABC6}" dt="2021-11-25T00:50:06.250" v="996" actId="14100"/>
          <ac:spMkLst>
            <pc:docMk/>
            <pc:sldMk cId="2910253155" sldId="265"/>
            <ac:spMk id="164" creationId="{8050C44F-3B91-4A05-9C50-C04C5D2817D5}"/>
          </ac:spMkLst>
        </pc:spChg>
        <pc:spChg chg="mod">
          <ac:chgData name="Victor Torres" userId="7d3e7010b0611276" providerId="LiveId" clId="{CF5273A5-EB80-4DC6-9AEB-01F6EAA9ABC6}" dt="2021-11-25T00:49:57.179" v="994" actId="14100"/>
          <ac:spMkLst>
            <pc:docMk/>
            <pc:sldMk cId="2910253155" sldId="265"/>
            <ac:spMk id="165" creationId="{772B7DFA-0233-4E71-8A4F-7ADD88936742}"/>
          </ac:spMkLst>
        </pc:spChg>
        <pc:picChg chg="add mod modCrop">
          <ac:chgData name="Victor Torres" userId="7d3e7010b0611276" providerId="LiveId" clId="{CF5273A5-EB80-4DC6-9AEB-01F6EAA9ABC6}" dt="2021-11-24T23:35:42.157" v="847" actId="962"/>
          <ac:picMkLst>
            <pc:docMk/>
            <pc:sldMk cId="2910253155" sldId="265"/>
            <ac:picMk id="14" creationId="{73A24844-671E-4C00-AACA-4B076F1DF96D}"/>
          </ac:picMkLst>
        </pc:picChg>
        <pc:picChg chg="add mod ord">
          <ac:chgData name="Victor Torres" userId="7d3e7010b0611276" providerId="LiveId" clId="{CF5273A5-EB80-4DC6-9AEB-01F6EAA9ABC6}" dt="2021-11-25T01:23:37.706" v="1261" actId="171"/>
          <ac:picMkLst>
            <pc:docMk/>
            <pc:sldMk cId="2910253155" sldId="265"/>
            <ac:picMk id="63" creationId="{5A09B741-7E2A-4353-9E79-DB8EF1FB93B1}"/>
          </ac:picMkLst>
        </pc:picChg>
        <pc:picChg chg="add mod ord">
          <ac:chgData name="Victor Torres" userId="7d3e7010b0611276" providerId="LiveId" clId="{CF5273A5-EB80-4DC6-9AEB-01F6EAA9ABC6}" dt="2021-11-25T01:18:51.556" v="1187" actId="171"/>
          <ac:picMkLst>
            <pc:docMk/>
            <pc:sldMk cId="2910253155" sldId="265"/>
            <ac:picMk id="67" creationId="{B58802E7-784B-4E62-8DD6-CA6FB8876D00}"/>
          </ac:picMkLst>
        </pc:picChg>
        <pc:picChg chg="add mod ord">
          <ac:chgData name="Victor Torres" userId="7d3e7010b0611276" providerId="LiveId" clId="{CF5273A5-EB80-4DC6-9AEB-01F6EAA9ABC6}" dt="2021-11-25T01:23:40.918" v="1265" actId="171"/>
          <ac:picMkLst>
            <pc:docMk/>
            <pc:sldMk cId="2910253155" sldId="265"/>
            <ac:picMk id="69" creationId="{EE377059-2E5F-40D9-B5EB-3059D0E9FFB1}"/>
          </ac:picMkLst>
        </pc:picChg>
        <pc:picChg chg="add mod">
          <ac:chgData name="Victor Torres" userId="7d3e7010b0611276" providerId="LiveId" clId="{CF5273A5-EB80-4DC6-9AEB-01F6EAA9ABC6}" dt="2021-11-25T01:27:01.484" v="1300" actId="1076"/>
          <ac:picMkLst>
            <pc:docMk/>
            <pc:sldMk cId="2910253155" sldId="265"/>
            <ac:picMk id="71" creationId="{8985EB04-045C-4D61-AA1C-DBAA75FC2C7B}"/>
          </ac:picMkLst>
        </pc:picChg>
        <pc:picChg chg="add mod ord">
          <ac:chgData name="Victor Torres" userId="7d3e7010b0611276" providerId="LiveId" clId="{CF5273A5-EB80-4DC6-9AEB-01F6EAA9ABC6}" dt="2021-11-25T01:50:23.597" v="1484" actId="1076"/>
          <ac:picMkLst>
            <pc:docMk/>
            <pc:sldMk cId="2910253155" sldId="265"/>
            <ac:picMk id="73" creationId="{5E77059C-9BB8-48B0-BA65-2BE9FB065905}"/>
          </ac:picMkLst>
        </pc:picChg>
        <pc:picChg chg="add del mod">
          <ac:chgData name="Victor Torres" userId="7d3e7010b0611276" providerId="LiveId" clId="{CF5273A5-EB80-4DC6-9AEB-01F6EAA9ABC6}" dt="2021-11-25T01:30:12.020" v="1334"/>
          <ac:picMkLst>
            <pc:docMk/>
            <pc:sldMk cId="2910253155" sldId="265"/>
            <ac:picMk id="74" creationId="{910F6726-F9CE-4202-8A4E-98D6FBCFEF58}"/>
          </ac:picMkLst>
        </pc:picChg>
        <pc:picChg chg="add mod">
          <ac:chgData name="Victor Torres" userId="7d3e7010b0611276" providerId="LiveId" clId="{CF5273A5-EB80-4DC6-9AEB-01F6EAA9ABC6}" dt="2021-11-25T01:30:49.812" v="1343" actId="1076"/>
          <ac:picMkLst>
            <pc:docMk/>
            <pc:sldMk cId="2910253155" sldId="265"/>
            <ac:picMk id="82" creationId="{AC238DDC-9C01-4385-B6C9-E4BD8A58A15C}"/>
          </ac:picMkLst>
        </pc:picChg>
        <pc:picChg chg="add mod">
          <ac:chgData name="Victor Torres" userId="7d3e7010b0611276" providerId="LiveId" clId="{CF5273A5-EB80-4DC6-9AEB-01F6EAA9ABC6}" dt="2021-11-25T01:30:26.142" v="1341" actId="1076"/>
          <ac:picMkLst>
            <pc:docMk/>
            <pc:sldMk cId="2910253155" sldId="265"/>
            <ac:picMk id="83" creationId="{ED4E10A6-63AA-4E21-BDE8-D84D97A1B782}"/>
          </ac:picMkLst>
        </pc:picChg>
        <pc:cxnChg chg="mod">
          <ac:chgData name="Victor Torres" userId="7d3e7010b0611276" providerId="LiveId" clId="{CF5273A5-EB80-4DC6-9AEB-01F6EAA9ABC6}" dt="2021-11-24T23:20:02.647" v="769" actId="1076"/>
          <ac:cxnSpMkLst>
            <pc:docMk/>
            <pc:sldMk cId="2910253155" sldId="265"/>
            <ac:cxnSpMk id="15" creationId="{71F818BC-215D-4052-B8CE-15CEF16E4259}"/>
          </ac:cxnSpMkLst>
        </pc:cxnChg>
        <pc:cxnChg chg="mod">
          <ac:chgData name="Victor Torres" userId="7d3e7010b0611276" providerId="LiveId" clId="{CF5273A5-EB80-4DC6-9AEB-01F6EAA9ABC6}" dt="2021-11-24T23:20:02.647" v="769" actId="1076"/>
          <ac:cxnSpMkLst>
            <pc:docMk/>
            <pc:sldMk cId="2910253155" sldId="265"/>
            <ac:cxnSpMk id="17" creationId="{F03EA975-B517-4916-9A3E-70603FF2144E}"/>
          </ac:cxnSpMkLst>
        </pc:cxnChg>
        <pc:cxnChg chg="mod">
          <ac:chgData name="Victor Torres" userId="7d3e7010b0611276" providerId="LiveId" clId="{CF5273A5-EB80-4DC6-9AEB-01F6EAA9ABC6}" dt="2021-11-24T23:20:02.647" v="769" actId="1076"/>
          <ac:cxnSpMkLst>
            <pc:docMk/>
            <pc:sldMk cId="2910253155" sldId="265"/>
            <ac:cxnSpMk id="20" creationId="{49CFFBB4-43BD-436A-B8E9-0028BB10CA72}"/>
          </ac:cxnSpMkLst>
        </pc:cxnChg>
        <pc:cxnChg chg="del mod">
          <ac:chgData name="Victor Torres" userId="7d3e7010b0611276" providerId="LiveId" clId="{CF5273A5-EB80-4DC6-9AEB-01F6EAA9ABC6}" dt="2021-11-25T00:49:41.418" v="986" actId="478"/>
          <ac:cxnSpMkLst>
            <pc:docMk/>
            <pc:sldMk cId="2910253155" sldId="265"/>
            <ac:cxnSpMk id="22" creationId="{CDE113E9-F4F4-48EC-9E00-21566557A77A}"/>
          </ac:cxnSpMkLst>
        </pc:cxnChg>
        <pc:cxnChg chg="del mod">
          <ac:chgData name="Victor Torres" userId="7d3e7010b0611276" providerId="LiveId" clId="{CF5273A5-EB80-4DC6-9AEB-01F6EAA9ABC6}" dt="2021-11-25T00:49:35.558" v="983" actId="478"/>
          <ac:cxnSpMkLst>
            <pc:docMk/>
            <pc:sldMk cId="2910253155" sldId="265"/>
            <ac:cxnSpMk id="26" creationId="{52209268-5A20-4A71-9B3F-3ACF683CD65E}"/>
          </ac:cxnSpMkLst>
        </pc:cxnChg>
        <pc:cxnChg chg="mod">
          <ac:chgData name="Victor Torres" userId="7d3e7010b0611276" providerId="LiveId" clId="{CF5273A5-EB80-4DC6-9AEB-01F6EAA9ABC6}" dt="2021-11-24T23:20:02.647" v="769" actId="1076"/>
          <ac:cxnSpMkLst>
            <pc:docMk/>
            <pc:sldMk cId="2910253155" sldId="265"/>
            <ac:cxnSpMk id="28" creationId="{153CAE9C-094B-4C58-BF1A-5F940300EF38}"/>
          </ac:cxnSpMkLst>
        </pc:cxnChg>
        <pc:cxnChg chg="del mod">
          <ac:chgData name="Victor Torres" userId="7d3e7010b0611276" providerId="LiveId" clId="{CF5273A5-EB80-4DC6-9AEB-01F6EAA9ABC6}" dt="2021-11-25T00:49:42.617" v="987" actId="478"/>
          <ac:cxnSpMkLst>
            <pc:docMk/>
            <pc:sldMk cId="2910253155" sldId="265"/>
            <ac:cxnSpMk id="30" creationId="{70FC938C-6047-41FA-9340-BF994B0B80D6}"/>
          </ac:cxnSpMkLst>
        </pc:cxnChg>
        <pc:cxnChg chg="del mod">
          <ac:chgData name="Victor Torres" userId="7d3e7010b0611276" providerId="LiveId" clId="{CF5273A5-EB80-4DC6-9AEB-01F6EAA9ABC6}" dt="2021-11-25T00:49:35.558" v="983" actId="478"/>
          <ac:cxnSpMkLst>
            <pc:docMk/>
            <pc:sldMk cId="2910253155" sldId="265"/>
            <ac:cxnSpMk id="32" creationId="{C53099CE-C413-44BA-A0B0-3F9F1831124C}"/>
          </ac:cxnSpMkLst>
        </pc:cxnChg>
        <pc:cxnChg chg="mod">
          <ac:chgData name="Victor Torres" userId="7d3e7010b0611276" providerId="LiveId" clId="{CF5273A5-EB80-4DC6-9AEB-01F6EAA9ABC6}" dt="2021-11-25T00:50:06.250" v="996" actId="14100"/>
          <ac:cxnSpMkLst>
            <pc:docMk/>
            <pc:sldMk cId="2910253155" sldId="265"/>
            <ac:cxnSpMk id="39" creationId="{43352EAE-4974-439A-AD2E-784D47FF52C2}"/>
          </ac:cxnSpMkLst>
        </pc:cxnChg>
        <pc:cxnChg chg="mod">
          <ac:chgData name="Victor Torres" userId="7d3e7010b0611276" providerId="LiveId" clId="{CF5273A5-EB80-4DC6-9AEB-01F6EAA9ABC6}" dt="2021-11-25T00:49:57.179" v="994" actId="14100"/>
          <ac:cxnSpMkLst>
            <pc:docMk/>
            <pc:sldMk cId="2910253155" sldId="265"/>
            <ac:cxnSpMk id="42" creationId="{51146C2F-49BA-4ED9-A10C-AB8CE445418A}"/>
          </ac:cxnSpMkLst>
        </pc:cxnChg>
        <pc:cxnChg chg="mod">
          <ac:chgData name="Victor Torres" userId="7d3e7010b0611276" providerId="LiveId" clId="{CF5273A5-EB80-4DC6-9AEB-01F6EAA9ABC6}" dt="2021-11-24T23:20:02.647" v="769" actId="1076"/>
          <ac:cxnSpMkLst>
            <pc:docMk/>
            <pc:sldMk cId="2910253155" sldId="265"/>
            <ac:cxnSpMk id="43" creationId="{14B517B1-CD4A-41EA-89D9-124F8E24D6FC}"/>
          </ac:cxnSpMkLst>
        </pc:cxnChg>
        <pc:cxnChg chg="mod">
          <ac:chgData name="Victor Torres" userId="7d3e7010b0611276" providerId="LiveId" clId="{CF5273A5-EB80-4DC6-9AEB-01F6EAA9ABC6}" dt="2021-11-24T23:20:02.647" v="769" actId="1076"/>
          <ac:cxnSpMkLst>
            <pc:docMk/>
            <pc:sldMk cId="2910253155" sldId="265"/>
            <ac:cxnSpMk id="104" creationId="{2EE5CA90-7AC8-4878-828C-B06F50EF7C28}"/>
          </ac:cxnSpMkLst>
        </pc:cxnChg>
        <pc:cxnChg chg="mod">
          <ac:chgData name="Victor Torres" userId="7d3e7010b0611276" providerId="LiveId" clId="{CF5273A5-EB80-4DC6-9AEB-01F6EAA9ABC6}" dt="2021-11-24T23:20:02.647" v="769" actId="1076"/>
          <ac:cxnSpMkLst>
            <pc:docMk/>
            <pc:sldMk cId="2910253155" sldId="265"/>
            <ac:cxnSpMk id="107" creationId="{F660A4DE-77EB-40EB-BFB3-C1A4EB0A320F}"/>
          </ac:cxnSpMkLst>
        </pc:cxnChg>
        <pc:cxnChg chg="del mod">
          <ac:chgData name="Victor Torres" userId="7d3e7010b0611276" providerId="LiveId" clId="{CF5273A5-EB80-4DC6-9AEB-01F6EAA9ABC6}" dt="2021-11-25T00:49:38.426" v="984" actId="478"/>
          <ac:cxnSpMkLst>
            <pc:docMk/>
            <pc:sldMk cId="2910253155" sldId="265"/>
            <ac:cxnSpMk id="110" creationId="{81398588-4924-456A-98AC-9B1ED44653B2}"/>
          </ac:cxnSpMkLst>
        </pc:cxnChg>
        <pc:cxnChg chg="del mod">
          <ac:chgData name="Victor Torres" userId="7d3e7010b0611276" providerId="LiveId" clId="{CF5273A5-EB80-4DC6-9AEB-01F6EAA9ABC6}" dt="2021-11-25T00:49:35.558" v="983" actId="478"/>
          <ac:cxnSpMkLst>
            <pc:docMk/>
            <pc:sldMk cId="2910253155" sldId="265"/>
            <ac:cxnSpMk id="113" creationId="{42622CA7-B85E-489A-9108-EBEFE13AFDFC}"/>
          </ac:cxnSpMkLst>
        </pc:cxnChg>
        <pc:cxnChg chg="mod">
          <ac:chgData name="Victor Torres" userId="7d3e7010b0611276" providerId="LiveId" clId="{CF5273A5-EB80-4DC6-9AEB-01F6EAA9ABC6}" dt="2021-11-24T23:20:02.647" v="769" actId="1076"/>
          <ac:cxnSpMkLst>
            <pc:docMk/>
            <pc:sldMk cId="2910253155" sldId="265"/>
            <ac:cxnSpMk id="119" creationId="{E9A22321-80AA-4078-A48B-3D94A4DC0E15}"/>
          </ac:cxnSpMkLst>
        </pc:cxnChg>
        <pc:cxnChg chg="del mod">
          <ac:chgData name="Victor Torres" userId="7d3e7010b0611276" providerId="LiveId" clId="{CF5273A5-EB80-4DC6-9AEB-01F6EAA9ABC6}" dt="2021-11-25T00:49:45.094" v="989" actId="478"/>
          <ac:cxnSpMkLst>
            <pc:docMk/>
            <pc:sldMk cId="2910253155" sldId="265"/>
            <ac:cxnSpMk id="129" creationId="{8432DA73-159B-4D96-B9FA-386EC3781DF0}"/>
          </ac:cxnSpMkLst>
        </pc:cxnChg>
        <pc:cxnChg chg="del mod">
          <ac:chgData name="Victor Torres" userId="7d3e7010b0611276" providerId="LiveId" clId="{CF5273A5-EB80-4DC6-9AEB-01F6EAA9ABC6}" dt="2021-11-25T00:49:35.558" v="983" actId="478"/>
          <ac:cxnSpMkLst>
            <pc:docMk/>
            <pc:sldMk cId="2910253155" sldId="265"/>
            <ac:cxnSpMk id="132" creationId="{6D0E91A2-30E9-48A7-994C-58B6019B43BD}"/>
          </ac:cxnSpMkLst>
        </pc:cxnChg>
        <pc:cxnChg chg="mod">
          <ac:chgData name="Victor Torres" userId="7d3e7010b0611276" providerId="LiveId" clId="{CF5273A5-EB80-4DC6-9AEB-01F6EAA9ABC6}" dt="2021-11-24T23:20:02.647" v="769" actId="1076"/>
          <ac:cxnSpMkLst>
            <pc:docMk/>
            <pc:sldMk cId="2910253155" sldId="265"/>
            <ac:cxnSpMk id="152" creationId="{AAF0116C-A231-4A56-967E-FD5F7E1D12D6}"/>
          </ac:cxnSpMkLst>
        </pc:cxnChg>
        <pc:cxnChg chg="mod">
          <ac:chgData name="Victor Torres" userId="7d3e7010b0611276" providerId="LiveId" clId="{CF5273A5-EB80-4DC6-9AEB-01F6EAA9ABC6}" dt="2021-11-24T23:20:02.647" v="769" actId="1076"/>
          <ac:cxnSpMkLst>
            <pc:docMk/>
            <pc:sldMk cId="2910253155" sldId="265"/>
            <ac:cxnSpMk id="156" creationId="{52E0B777-514D-43E8-AD7E-867E85683B05}"/>
          </ac:cxnSpMkLst>
        </pc:cxnChg>
        <pc:cxnChg chg="mod">
          <ac:chgData name="Victor Torres" userId="7d3e7010b0611276" providerId="LiveId" clId="{CF5273A5-EB80-4DC6-9AEB-01F6EAA9ABC6}" dt="2021-11-25T00:49:57.179" v="994" actId="14100"/>
          <ac:cxnSpMkLst>
            <pc:docMk/>
            <pc:sldMk cId="2910253155" sldId="265"/>
            <ac:cxnSpMk id="167" creationId="{DA7E8650-7059-4A8B-9F55-8EE8C738D0F2}"/>
          </ac:cxnSpMkLst>
        </pc:cxnChg>
        <pc:cxnChg chg="mod">
          <ac:chgData name="Victor Torres" userId="7d3e7010b0611276" providerId="LiveId" clId="{CF5273A5-EB80-4DC6-9AEB-01F6EAA9ABC6}" dt="2021-11-25T00:50:06.250" v="996" actId="14100"/>
          <ac:cxnSpMkLst>
            <pc:docMk/>
            <pc:sldMk cId="2910253155" sldId="265"/>
            <ac:cxnSpMk id="171" creationId="{334A9206-CD0E-42B2-9F7A-24F85313325A}"/>
          </ac:cxnSpMkLst>
        </pc:cxnChg>
        <pc:cxnChg chg="mod">
          <ac:chgData name="Victor Torres" userId="7d3e7010b0611276" providerId="LiveId" clId="{CF5273A5-EB80-4DC6-9AEB-01F6EAA9ABC6}" dt="2021-11-24T23:20:02.647" v="769" actId="1076"/>
          <ac:cxnSpMkLst>
            <pc:docMk/>
            <pc:sldMk cId="2910253155" sldId="265"/>
            <ac:cxnSpMk id="196" creationId="{25C9239B-8821-4CC1-9953-D7816834276D}"/>
          </ac:cxnSpMkLst>
        </pc:cxnChg>
        <pc:cxnChg chg="mod">
          <ac:chgData name="Victor Torres" userId="7d3e7010b0611276" providerId="LiveId" clId="{CF5273A5-EB80-4DC6-9AEB-01F6EAA9ABC6}" dt="2021-11-24T23:20:02.647" v="769" actId="1076"/>
          <ac:cxnSpMkLst>
            <pc:docMk/>
            <pc:sldMk cId="2910253155" sldId="265"/>
            <ac:cxnSpMk id="198" creationId="{4E9AD0A8-97F6-48DD-A6B6-2F3153209179}"/>
          </ac:cxnSpMkLst>
        </pc:cxnChg>
        <pc:cxnChg chg="del mod">
          <ac:chgData name="Victor Torres" userId="7d3e7010b0611276" providerId="LiveId" clId="{CF5273A5-EB80-4DC6-9AEB-01F6EAA9ABC6}" dt="2021-11-25T00:49:48.006" v="992" actId="478"/>
          <ac:cxnSpMkLst>
            <pc:docMk/>
            <pc:sldMk cId="2910253155" sldId="265"/>
            <ac:cxnSpMk id="201" creationId="{72E2CBBD-221C-4DA1-85C3-D6AC98E0E96B}"/>
          </ac:cxnSpMkLst>
        </pc:cxnChg>
        <pc:cxnChg chg="del mod">
          <ac:chgData name="Victor Torres" userId="7d3e7010b0611276" providerId="LiveId" clId="{CF5273A5-EB80-4DC6-9AEB-01F6EAA9ABC6}" dt="2021-11-25T00:49:35.558" v="983" actId="478"/>
          <ac:cxnSpMkLst>
            <pc:docMk/>
            <pc:sldMk cId="2910253155" sldId="265"/>
            <ac:cxnSpMk id="203" creationId="{D4D4DF1B-8BF9-459B-9929-B16201649CF7}"/>
          </ac:cxnSpMkLst>
        </pc:cxnChg>
        <pc:cxnChg chg="mod">
          <ac:chgData name="Victor Torres" userId="7d3e7010b0611276" providerId="LiveId" clId="{CF5273A5-EB80-4DC6-9AEB-01F6EAA9ABC6}" dt="2021-11-24T23:20:02.647" v="769" actId="1076"/>
          <ac:cxnSpMkLst>
            <pc:docMk/>
            <pc:sldMk cId="2910253155" sldId="265"/>
            <ac:cxnSpMk id="205" creationId="{30A38A96-8568-4489-A3F9-E2D5A7343A04}"/>
          </ac:cxnSpMkLst>
        </pc:cxnChg>
        <pc:cxnChg chg="mod">
          <ac:chgData name="Victor Torres" userId="7d3e7010b0611276" providerId="LiveId" clId="{CF5273A5-EB80-4DC6-9AEB-01F6EAA9ABC6}" dt="2021-11-24T23:20:02.647" v="769" actId="1076"/>
          <ac:cxnSpMkLst>
            <pc:docMk/>
            <pc:sldMk cId="2910253155" sldId="265"/>
            <ac:cxnSpMk id="208" creationId="{B148D1E4-C299-454B-8E90-69D7EBD90B2B}"/>
          </ac:cxnSpMkLst>
        </pc:cxnChg>
        <pc:cxnChg chg="del mod">
          <ac:chgData name="Victor Torres" userId="7d3e7010b0611276" providerId="LiveId" clId="{CF5273A5-EB80-4DC6-9AEB-01F6EAA9ABC6}" dt="2021-11-25T00:49:47.191" v="991" actId="478"/>
          <ac:cxnSpMkLst>
            <pc:docMk/>
            <pc:sldMk cId="2910253155" sldId="265"/>
            <ac:cxnSpMk id="211" creationId="{4D28AFD5-8841-4364-B701-C4E4AAC2B2CC}"/>
          </ac:cxnSpMkLst>
        </pc:cxnChg>
        <pc:cxnChg chg="del mod">
          <ac:chgData name="Victor Torres" userId="7d3e7010b0611276" providerId="LiveId" clId="{CF5273A5-EB80-4DC6-9AEB-01F6EAA9ABC6}" dt="2021-11-25T00:49:35.558" v="983" actId="478"/>
          <ac:cxnSpMkLst>
            <pc:docMk/>
            <pc:sldMk cId="2910253155" sldId="265"/>
            <ac:cxnSpMk id="214" creationId="{B62612CC-6739-44C1-AC52-891A3F0917FF}"/>
          </ac:cxnSpMkLst>
        </pc:cxnChg>
      </pc:sldChg>
      <pc:sldChg chg="addSp delSp modSp new mod setBg addAnim">
        <pc:chgData name="Victor Torres" userId="7d3e7010b0611276" providerId="LiveId" clId="{CF5273A5-EB80-4DC6-9AEB-01F6EAA9ABC6}" dt="2021-11-24T23:06:05.918" v="132" actId="26606"/>
        <pc:sldMkLst>
          <pc:docMk/>
          <pc:sldMk cId="3169974504" sldId="266"/>
        </pc:sldMkLst>
        <pc:spChg chg="mod ord">
          <ac:chgData name="Victor Torres" userId="7d3e7010b0611276" providerId="LiveId" clId="{CF5273A5-EB80-4DC6-9AEB-01F6EAA9ABC6}" dt="2021-11-24T23:06:05.918" v="132" actId="26606"/>
          <ac:spMkLst>
            <pc:docMk/>
            <pc:sldMk cId="3169974504" sldId="266"/>
            <ac:spMk id="2" creationId="{4E3426F5-5052-43F5-AD50-8CDADCD8A3EE}"/>
          </ac:spMkLst>
        </pc:spChg>
        <pc:spChg chg="del">
          <ac:chgData name="Victor Torres" userId="7d3e7010b0611276" providerId="LiveId" clId="{CF5273A5-EB80-4DC6-9AEB-01F6EAA9ABC6}" dt="2021-11-24T23:00:48.495" v="123"/>
          <ac:spMkLst>
            <pc:docMk/>
            <pc:sldMk cId="3169974504" sldId="266"/>
            <ac:spMk id="3" creationId="{164FBCFB-5EDA-4D68-9448-BA7E8C673F97}"/>
          </ac:spMkLst>
        </pc:spChg>
        <pc:spChg chg="add del mod">
          <ac:chgData name="Victor Torres" userId="7d3e7010b0611276" providerId="LiveId" clId="{CF5273A5-EB80-4DC6-9AEB-01F6EAA9ABC6}" dt="2021-11-24T23:00:58.174" v="126" actId="478"/>
          <ac:spMkLst>
            <pc:docMk/>
            <pc:sldMk cId="3169974504" sldId="266"/>
            <ac:spMk id="4" creationId="{BF3D78EB-5EE6-4E18-A1BE-143333B45A63}"/>
          </ac:spMkLst>
        </pc:spChg>
        <pc:spChg chg="add del">
          <ac:chgData name="Victor Torres" userId="7d3e7010b0611276" providerId="LiveId" clId="{CF5273A5-EB80-4DC6-9AEB-01F6EAA9ABC6}" dt="2021-11-24T23:01:08.229" v="129" actId="478"/>
          <ac:spMkLst>
            <pc:docMk/>
            <pc:sldMk cId="3169974504" sldId="266"/>
            <ac:spMk id="10" creationId="{2B3081A8-3832-4277-99DC-11F904D1F2F5}"/>
          </ac:spMkLst>
        </pc:spChg>
        <pc:spChg chg="add del">
          <ac:chgData name="Victor Torres" userId="7d3e7010b0611276" providerId="LiveId" clId="{CF5273A5-EB80-4DC6-9AEB-01F6EAA9ABC6}" dt="2021-11-24T23:01:11.974" v="130" actId="26606"/>
          <ac:spMkLst>
            <pc:docMk/>
            <pc:sldMk cId="3169974504" sldId="266"/>
            <ac:spMk id="13" creationId="{8D25211A-4CA0-4B53-82BB-1EE7C7F3C725}"/>
          </ac:spMkLst>
        </pc:spChg>
        <pc:spChg chg="add">
          <ac:chgData name="Victor Torres" userId="7d3e7010b0611276" providerId="LiveId" clId="{CF5273A5-EB80-4DC6-9AEB-01F6EAA9ABC6}" dt="2021-11-24T23:06:05.918" v="132" actId="26606"/>
          <ac:spMkLst>
            <pc:docMk/>
            <pc:sldMk cId="3169974504" sldId="266"/>
            <ac:spMk id="29" creationId="{077D6507-8E8D-40E1-A7B9-63012EF9492F}"/>
          </ac:spMkLst>
        </pc:spChg>
        <pc:picChg chg="add mod">
          <ac:chgData name="Victor Torres" userId="7d3e7010b0611276" providerId="LiveId" clId="{CF5273A5-EB80-4DC6-9AEB-01F6EAA9ABC6}" dt="2021-11-24T23:06:05.918" v="132" actId="26606"/>
          <ac:picMkLst>
            <pc:docMk/>
            <pc:sldMk cId="3169974504" sldId="266"/>
            <ac:picMk id="6" creationId="{720C8D81-56A2-463D-AEBF-017C13EA58E7}"/>
          </ac:picMkLst>
        </pc:picChg>
        <pc:picChg chg="add del">
          <ac:chgData name="Victor Torres" userId="7d3e7010b0611276" providerId="LiveId" clId="{CF5273A5-EB80-4DC6-9AEB-01F6EAA9ABC6}" dt="2021-11-24T23:06:05.918" v="132" actId="26606"/>
          <ac:picMkLst>
            <pc:docMk/>
            <pc:sldMk cId="3169974504" sldId="266"/>
            <ac:picMk id="18" creationId="{CFD580F5-E7BF-4C1D-BEFD-4A4601EBA876}"/>
          </ac:picMkLst>
        </pc:picChg>
        <pc:picChg chg="add del">
          <ac:chgData name="Victor Torres" userId="7d3e7010b0611276" providerId="LiveId" clId="{CF5273A5-EB80-4DC6-9AEB-01F6EAA9ABC6}" dt="2021-11-24T23:06:05.918" v="132" actId="26606"/>
          <ac:picMkLst>
            <pc:docMk/>
            <pc:sldMk cId="3169974504" sldId="266"/>
            <ac:picMk id="20" creationId="{F0F06750-78FE-4472-8DA5-14CF3336F811}"/>
          </ac:picMkLst>
        </pc:picChg>
        <pc:picChg chg="add">
          <ac:chgData name="Victor Torres" userId="7d3e7010b0611276" providerId="LiveId" clId="{CF5273A5-EB80-4DC6-9AEB-01F6EAA9ABC6}" dt="2021-11-24T23:06:05.918" v="132" actId="26606"/>
          <ac:picMkLst>
            <pc:docMk/>
            <pc:sldMk cId="3169974504" sldId="266"/>
            <ac:picMk id="25" creationId="{CFD580F5-E7BF-4C1D-BEFD-4A4601EBA876}"/>
          </ac:picMkLst>
        </pc:picChg>
        <pc:picChg chg="add">
          <ac:chgData name="Victor Torres" userId="7d3e7010b0611276" providerId="LiveId" clId="{CF5273A5-EB80-4DC6-9AEB-01F6EAA9ABC6}" dt="2021-11-24T23:06:05.918" v="132" actId="26606"/>
          <ac:picMkLst>
            <pc:docMk/>
            <pc:sldMk cId="3169974504" sldId="266"/>
            <ac:picMk id="27" creationId="{F0F06750-78FE-4472-8DA5-14CF3336F811}"/>
          </ac:picMkLst>
        </pc:picChg>
        <pc:picChg chg="add">
          <ac:chgData name="Victor Torres" userId="7d3e7010b0611276" providerId="LiveId" clId="{CF5273A5-EB80-4DC6-9AEB-01F6EAA9ABC6}" dt="2021-11-24T23:06:05.918" v="132" actId="26606"/>
          <ac:picMkLst>
            <pc:docMk/>
            <pc:sldMk cId="3169974504" sldId="266"/>
            <ac:picMk id="31" creationId="{23FF3D86-2916-4F9F-9752-304810CF59AE}"/>
          </ac:picMkLst>
        </pc:picChg>
        <pc:picChg chg="add">
          <ac:chgData name="Victor Torres" userId="7d3e7010b0611276" providerId="LiveId" clId="{CF5273A5-EB80-4DC6-9AEB-01F6EAA9ABC6}" dt="2021-11-24T23:06:05.918" v="132" actId="26606"/>
          <ac:picMkLst>
            <pc:docMk/>
            <pc:sldMk cId="3169974504" sldId="266"/>
            <ac:picMk id="33" creationId="{AB048875-14D1-4CC7-8AC3-7ABC73AAAF14}"/>
          </ac:picMkLst>
        </pc:picChg>
        <pc:picChg chg="add del mod">
          <ac:chgData name="Victor Torres" userId="7d3e7010b0611276" providerId="LiveId" clId="{CF5273A5-EB80-4DC6-9AEB-01F6EAA9ABC6}" dt="2021-11-24T23:00:54.555" v="124" actId="21"/>
          <ac:picMkLst>
            <pc:docMk/>
            <pc:sldMk cId="3169974504" sldId="266"/>
            <ac:picMk id="1026" creationId="{FFEE7022-ACD5-4236-97B1-0601E0AD208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70C59A-BBEE-4AA2-967D-B6DE480E858C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26F07D7-6585-4888-BC31-7B6481FF25A3}">
      <dgm:prSet/>
      <dgm:spPr/>
      <dgm:t>
        <a:bodyPr/>
        <a:lstStyle/>
        <a:p>
          <a:r>
            <a:rPr lang="es-ES" noProof="0" dirty="0"/>
            <a:t>Una fabrica tiene dos líneas de montaje con n estaciones</a:t>
          </a:r>
        </a:p>
      </dgm:t>
    </dgm:pt>
    <dgm:pt modelId="{3B97E882-52D1-45C4-BA93-60B2DE5466D0}" type="parTrans" cxnId="{1F0198A8-95A4-4AB2-A77C-C1E54C6C6F5F}">
      <dgm:prSet/>
      <dgm:spPr/>
      <dgm:t>
        <a:bodyPr/>
        <a:lstStyle/>
        <a:p>
          <a:endParaRPr lang="es-MX"/>
        </a:p>
      </dgm:t>
    </dgm:pt>
    <dgm:pt modelId="{C66CBB86-8103-4908-9DCD-D799C64D0335}" type="sibTrans" cxnId="{1F0198A8-95A4-4AB2-A77C-C1E54C6C6F5F}">
      <dgm:prSet/>
      <dgm:spPr/>
      <dgm:t>
        <a:bodyPr/>
        <a:lstStyle/>
        <a:p>
          <a:endParaRPr lang="es-MX"/>
        </a:p>
      </dgm:t>
    </dgm:pt>
    <dgm:pt modelId="{AA09176F-BD48-4DEA-80BE-6EC1428F5721}">
      <dgm:prSet/>
      <dgm:spPr/>
      <dgm:t>
        <a:bodyPr/>
        <a:lstStyle/>
        <a:p>
          <a:r>
            <a:rPr lang="es-ES" noProof="0" dirty="0"/>
            <a:t>Cada chasis tiene que pasar por todas las n estaciones </a:t>
          </a:r>
        </a:p>
      </dgm:t>
    </dgm:pt>
    <dgm:pt modelId="{C7EE2A1F-7CDC-489D-99EC-DD81C91D0B60}" type="parTrans" cxnId="{02806A07-74B5-4216-8880-5CA5D40DB3A1}">
      <dgm:prSet/>
      <dgm:spPr/>
      <dgm:t>
        <a:bodyPr/>
        <a:lstStyle/>
        <a:p>
          <a:endParaRPr lang="es-MX"/>
        </a:p>
      </dgm:t>
    </dgm:pt>
    <dgm:pt modelId="{C9A16C15-49E8-4F71-82A5-50346DB8F488}" type="sibTrans" cxnId="{02806A07-74B5-4216-8880-5CA5D40DB3A1}">
      <dgm:prSet/>
      <dgm:spPr/>
      <dgm:t>
        <a:bodyPr/>
        <a:lstStyle/>
        <a:p>
          <a:endParaRPr lang="es-MX"/>
        </a:p>
      </dgm:t>
    </dgm:pt>
    <dgm:pt modelId="{5198885D-267D-42BD-B4B0-641E0C05ED02}">
      <dgm:prSet/>
      <dgm:spPr/>
      <dgm:t>
        <a:bodyPr/>
        <a:lstStyle/>
        <a:p>
          <a:r>
            <a:rPr lang="es-ES" noProof="0" dirty="0"/>
            <a:t>El chasis puede cambiar de línea si esto hace mas rápido su montaje</a:t>
          </a:r>
        </a:p>
      </dgm:t>
    </dgm:pt>
    <dgm:pt modelId="{330CC52D-F522-4D8F-B418-C17139AF9D6C}" type="parTrans" cxnId="{8173E769-8C9C-42A5-B8A6-A17E73693749}">
      <dgm:prSet/>
      <dgm:spPr/>
      <dgm:t>
        <a:bodyPr/>
        <a:lstStyle/>
        <a:p>
          <a:endParaRPr lang="es-MX"/>
        </a:p>
      </dgm:t>
    </dgm:pt>
    <dgm:pt modelId="{BB084E7E-91DA-4CEE-B036-AE9309926D9D}" type="sibTrans" cxnId="{8173E769-8C9C-42A5-B8A6-A17E73693749}">
      <dgm:prSet/>
      <dgm:spPr/>
      <dgm:t>
        <a:bodyPr/>
        <a:lstStyle/>
        <a:p>
          <a:endParaRPr lang="es-MX"/>
        </a:p>
      </dgm:t>
    </dgm:pt>
    <dgm:pt modelId="{14A8F3EB-A117-4A0B-B5A4-3A5DD455CB3D}">
      <dgm:prSet/>
      <dgm:spPr/>
      <dgm:t>
        <a:bodyPr/>
        <a:lstStyle/>
        <a:p>
          <a:r>
            <a:rPr lang="es-ES" noProof="0" dirty="0"/>
            <a:t>El algoritmo obtiene el tiempo mínimo considerando todas las rutas</a:t>
          </a:r>
        </a:p>
      </dgm:t>
    </dgm:pt>
    <dgm:pt modelId="{1C87C158-B3C4-43CC-9AFF-25C024B8EB86}" type="parTrans" cxnId="{2A04A67C-837E-48E7-BB58-9C00A95C1580}">
      <dgm:prSet/>
      <dgm:spPr/>
      <dgm:t>
        <a:bodyPr/>
        <a:lstStyle/>
        <a:p>
          <a:endParaRPr lang="es-MX"/>
        </a:p>
      </dgm:t>
    </dgm:pt>
    <dgm:pt modelId="{5A7C9943-7BF2-4BD5-94D5-68AC2F570568}" type="sibTrans" cxnId="{2A04A67C-837E-48E7-BB58-9C00A95C1580}">
      <dgm:prSet/>
      <dgm:spPr/>
      <dgm:t>
        <a:bodyPr/>
        <a:lstStyle/>
        <a:p>
          <a:endParaRPr lang="es-MX"/>
        </a:p>
      </dgm:t>
    </dgm:pt>
    <dgm:pt modelId="{7D2380F4-10A2-4DE8-9CBD-AD07A44EF6D2}" type="pres">
      <dgm:prSet presAssocID="{6570C59A-BBEE-4AA2-967D-B6DE480E858C}" presName="linear" presStyleCnt="0">
        <dgm:presLayoutVars>
          <dgm:animLvl val="lvl"/>
          <dgm:resizeHandles val="exact"/>
        </dgm:presLayoutVars>
      </dgm:prSet>
      <dgm:spPr/>
    </dgm:pt>
    <dgm:pt modelId="{C195B590-2E26-4DEC-BE00-A4B1B511C82E}" type="pres">
      <dgm:prSet presAssocID="{526F07D7-6585-4888-BC31-7B6481FF25A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8A7796E-7763-438B-9B0E-99D2C4874535}" type="pres">
      <dgm:prSet presAssocID="{C66CBB86-8103-4908-9DCD-D799C64D0335}" presName="spacer" presStyleCnt="0"/>
      <dgm:spPr/>
    </dgm:pt>
    <dgm:pt modelId="{90048F56-9CFC-4C31-ABC1-61ECE72FCFE1}" type="pres">
      <dgm:prSet presAssocID="{AA09176F-BD48-4DEA-80BE-6EC1428F572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6B55C64-8DD4-4FEA-899A-7865DEFCB52B}" type="pres">
      <dgm:prSet presAssocID="{C9A16C15-49E8-4F71-82A5-50346DB8F488}" presName="spacer" presStyleCnt="0"/>
      <dgm:spPr/>
    </dgm:pt>
    <dgm:pt modelId="{65A3C622-A578-4018-BF2A-706058F681BB}" type="pres">
      <dgm:prSet presAssocID="{5198885D-267D-42BD-B4B0-641E0C05ED0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A3B7DD5-0AF5-4FCB-8C87-C9777A4DF498}" type="pres">
      <dgm:prSet presAssocID="{BB084E7E-91DA-4CEE-B036-AE9309926D9D}" presName="spacer" presStyleCnt="0"/>
      <dgm:spPr/>
    </dgm:pt>
    <dgm:pt modelId="{93997752-98D6-4503-8221-537D962F7A23}" type="pres">
      <dgm:prSet presAssocID="{14A8F3EB-A117-4A0B-B5A4-3A5DD455CB3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2806A07-74B5-4216-8880-5CA5D40DB3A1}" srcId="{6570C59A-BBEE-4AA2-967D-B6DE480E858C}" destId="{AA09176F-BD48-4DEA-80BE-6EC1428F5721}" srcOrd="1" destOrd="0" parTransId="{C7EE2A1F-7CDC-489D-99EC-DD81C91D0B60}" sibTransId="{C9A16C15-49E8-4F71-82A5-50346DB8F488}"/>
    <dgm:cxn modelId="{1C635620-F080-4E7B-BA56-F1D593B7F852}" type="presOf" srcId="{526F07D7-6585-4888-BC31-7B6481FF25A3}" destId="{C195B590-2E26-4DEC-BE00-A4B1B511C82E}" srcOrd="0" destOrd="0" presId="urn:microsoft.com/office/officeart/2005/8/layout/vList2"/>
    <dgm:cxn modelId="{5BB1A024-EFFC-4A34-A8AB-2E1E6195469A}" type="presOf" srcId="{6570C59A-BBEE-4AA2-967D-B6DE480E858C}" destId="{7D2380F4-10A2-4DE8-9CBD-AD07A44EF6D2}" srcOrd="0" destOrd="0" presId="urn:microsoft.com/office/officeart/2005/8/layout/vList2"/>
    <dgm:cxn modelId="{8173E769-8C9C-42A5-B8A6-A17E73693749}" srcId="{6570C59A-BBEE-4AA2-967D-B6DE480E858C}" destId="{5198885D-267D-42BD-B4B0-641E0C05ED02}" srcOrd="2" destOrd="0" parTransId="{330CC52D-F522-4D8F-B418-C17139AF9D6C}" sibTransId="{BB084E7E-91DA-4CEE-B036-AE9309926D9D}"/>
    <dgm:cxn modelId="{2A04A67C-837E-48E7-BB58-9C00A95C1580}" srcId="{6570C59A-BBEE-4AA2-967D-B6DE480E858C}" destId="{14A8F3EB-A117-4A0B-B5A4-3A5DD455CB3D}" srcOrd="3" destOrd="0" parTransId="{1C87C158-B3C4-43CC-9AFF-25C024B8EB86}" sibTransId="{5A7C9943-7BF2-4BD5-94D5-68AC2F570568}"/>
    <dgm:cxn modelId="{75C7D07D-0AE1-43C1-915A-8AC17BD3670D}" type="presOf" srcId="{AA09176F-BD48-4DEA-80BE-6EC1428F5721}" destId="{90048F56-9CFC-4C31-ABC1-61ECE72FCFE1}" srcOrd="0" destOrd="0" presId="urn:microsoft.com/office/officeart/2005/8/layout/vList2"/>
    <dgm:cxn modelId="{AC569B8C-DEBD-40CC-A8C6-5A22DC00B646}" type="presOf" srcId="{5198885D-267D-42BD-B4B0-641E0C05ED02}" destId="{65A3C622-A578-4018-BF2A-706058F681BB}" srcOrd="0" destOrd="0" presId="urn:microsoft.com/office/officeart/2005/8/layout/vList2"/>
    <dgm:cxn modelId="{1F0198A8-95A4-4AB2-A77C-C1E54C6C6F5F}" srcId="{6570C59A-BBEE-4AA2-967D-B6DE480E858C}" destId="{526F07D7-6585-4888-BC31-7B6481FF25A3}" srcOrd="0" destOrd="0" parTransId="{3B97E882-52D1-45C4-BA93-60B2DE5466D0}" sibTransId="{C66CBB86-8103-4908-9DCD-D799C64D0335}"/>
    <dgm:cxn modelId="{E2B2EED8-391E-437C-BB41-D67B76B815C1}" type="presOf" srcId="{14A8F3EB-A117-4A0B-B5A4-3A5DD455CB3D}" destId="{93997752-98D6-4503-8221-537D962F7A23}" srcOrd="0" destOrd="0" presId="urn:microsoft.com/office/officeart/2005/8/layout/vList2"/>
    <dgm:cxn modelId="{565F163E-F42E-46F1-A4FB-8824431F38EA}" type="presParOf" srcId="{7D2380F4-10A2-4DE8-9CBD-AD07A44EF6D2}" destId="{C195B590-2E26-4DEC-BE00-A4B1B511C82E}" srcOrd="0" destOrd="0" presId="urn:microsoft.com/office/officeart/2005/8/layout/vList2"/>
    <dgm:cxn modelId="{0F9AEEEE-1D4F-47C8-856C-2E2E2FF70EA8}" type="presParOf" srcId="{7D2380F4-10A2-4DE8-9CBD-AD07A44EF6D2}" destId="{B8A7796E-7763-438B-9B0E-99D2C4874535}" srcOrd="1" destOrd="0" presId="urn:microsoft.com/office/officeart/2005/8/layout/vList2"/>
    <dgm:cxn modelId="{A184B83E-B7E3-48E4-8C48-7B86F33BCCFF}" type="presParOf" srcId="{7D2380F4-10A2-4DE8-9CBD-AD07A44EF6D2}" destId="{90048F56-9CFC-4C31-ABC1-61ECE72FCFE1}" srcOrd="2" destOrd="0" presId="urn:microsoft.com/office/officeart/2005/8/layout/vList2"/>
    <dgm:cxn modelId="{22C17563-4A82-4C54-930E-92C8300ED776}" type="presParOf" srcId="{7D2380F4-10A2-4DE8-9CBD-AD07A44EF6D2}" destId="{96B55C64-8DD4-4FEA-899A-7865DEFCB52B}" srcOrd="3" destOrd="0" presId="urn:microsoft.com/office/officeart/2005/8/layout/vList2"/>
    <dgm:cxn modelId="{53E2A0A7-F829-448F-86E8-8896C7E0D263}" type="presParOf" srcId="{7D2380F4-10A2-4DE8-9CBD-AD07A44EF6D2}" destId="{65A3C622-A578-4018-BF2A-706058F681BB}" srcOrd="4" destOrd="0" presId="urn:microsoft.com/office/officeart/2005/8/layout/vList2"/>
    <dgm:cxn modelId="{C1C84F0C-CE4B-479E-B7F2-48CC3432E139}" type="presParOf" srcId="{7D2380F4-10A2-4DE8-9CBD-AD07A44EF6D2}" destId="{1A3B7DD5-0AF5-4FCB-8C87-C9777A4DF498}" srcOrd="5" destOrd="0" presId="urn:microsoft.com/office/officeart/2005/8/layout/vList2"/>
    <dgm:cxn modelId="{0CAEDFFD-B956-4C4C-B576-AEA1784EC4E5}" type="presParOf" srcId="{7D2380F4-10A2-4DE8-9CBD-AD07A44EF6D2}" destId="{93997752-98D6-4503-8221-537D962F7A2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5B590-2E26-4DEC-BE00-A4B1B511C82E}">
      <dsp:nvSpPr>
        <dsp:cNvPr id="0" name=""/>
        <dsp:cNvSpPr/>
      </dsp:nvSpPr>
      <dsp:spPr>
        <a:xfrm>
          <a:off x="0" y="22025"/>
          <a:ext cx="3977638" cy="100693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noProof="0" dirty="0"/>
            <a:t>Una fabrica tiene dos líneas de montaje con n estaciones</a:t>
          </a:r>
        </a:p>
      </dsp:txBody>
      <dsp:txXfrm>
        <a:off x="49154" y="71179"/>
        <a:ext cx="3879330" cy="908623"/>
      </dsp:txXfrm>
    </dsp:sp>
    <dsp:sp modelId="{90048F56-9CFC-4C31-ABC1-61ECE72FCFE1}">
      <dsp:nvSpPr>
        <dsp:cNvPr id="0" name=""/>
        <dsp:cNvSpPr/>
      </dsp:nvSpPr>
      <dsp:spPr>
        <a:xfrm>
          <a:off x="0" y="1080796"/>
          <a:ext cx="3977638" cy="100693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noProof="0" dirty="0"/>
            <a:t>Cada chasis tiene que pasar por todas las n estaciones </a:t>
          </a:r>
        </a:p>
      </dsp:txBody>
      <dsp:txXfrm>
        <a:off x="49154" y="1129950"/>
        <a:ext cx="3879330" cy="908623"/>
      </dsp:txXfrm>
    </dsp:sp>
    <dsp:sp modelId="{65A3C622-A578-4018-BF2A-706058F681BB}">
      <dsp:nvSpPr>
        <dsp:cNvPr id="0" name=""/>
        <dsp:cNvSpPr/>
      </dsp:nvSpPr>
      <dsp:spPr>
        <a:xfrm>
          <a:off x="0" y="2139568"/>
          <a:ext cx="3977638" cy="100693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noProof="0" dirty="0"/>
            <a:t>El chasis puede cambiar de línea si esto hace mas rápido su montaje</a:t>
          </a:r>
        </a:p>
      </dsp:txBody>
      <dsp:txXfrm>
        <a:off x="49154" y="2188722"/>
        <a:ext cx="3879330" cy="908623"/>
      </dsp:txXfrm>
    </dsp:sp>
    <dsp:sp modelId="{93997752-98D6-4503-8221-537D962F7A23}">
      <dsp:nvSpPr>
        <dsp:cNvPr id="0" name=""/>
        <dsp:cNvSpPr/>
      </dsp:nvSpPr>
      <dsp:spPr>
        <a:xfrm>
          <a:off x="0" y="3198339"/>
          <a:ext cx="3977638" cy="100693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noProof="0" dirty="0"/>
            <a:t>El algoritmo obtiene el tiempo mínimo considerando todas las rutas</a:t>
          </a:r>
        </a:p>
      </dsp:txBody>
      <dsp:txXfrm>
        <a:off x="49154" y="3247493"/>
        <a:ext cx="3879330" cy="908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77CB5-01FB-47F1-A303-6FFC428F87C7}" type="datetimeFigureOut">
              <a:rPr lang="es-MX" smtClean="0"/>
              <a:t>25/11/2021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83234-C104-4FB9-A4F6-4F46CE66B1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6769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2E81191-3543-4FD3-B995-309AB66EFB7E}" type="datetimeFigureOut">
              <a:rPr lang="es-MX" smtClean="0"/>
              <a:t>25/11/2021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8E763B-07F9-40FF-9F49-CA7318ABE2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252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1191-3543-4FD3-B995-309AB66EFB7E}" type="datetimeFigureOut">
              <a:rPr lang="es-MX" smtClean="0"/>
              <a:t>25/11/2021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763B-07F9-40FF-9F49-CA7318ABE2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98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E81191-3543-4FD3-B995-309AB66EFB7E}" type="datetimeFigureOut">
              <a:rPr lang="es-MX" smtClean="0"/>
              <a:t>25/11/2021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8E763B-07F9-40FF-9F49-CA7318ABE2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6894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E81191-3543-4FD3-B995-309AB66EFB7E}" type="datetimeFigureOut">
              <a:rPr lang="es-MX" smtClean="0"/>
              <a:t>25/11/2021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8E763B-07F9-40FF-9F49-CA7318ABE276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4256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E81191-3543-4FD3-B995-309AB66EFB7E}" type="datetimeFigureOut">
              <a:rPr lang="es-MX" smtClean="0"/>
              <a:t>25/11/2021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8E763B-07F9-40FF-9F49-CA7318ABE2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31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1191-3543-4FD3-B995-309AB66EFB7E}" type="datetimeFigureOut">
              <a:rPr lang="es-MX" smtClean="0"/>
              <a:t>25/11/2021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763B-07F9-40FF-9F49-CA7318ABE2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9557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1191-3543-4FD3-B995-309AB66EFB7E}" type="datetimeFigureOut">
              <a:rPr lang="es-MX" smtClean="0"/>
              <a:t>25/11/2021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763B-07F9-40FF-9F49-CA7318ABE2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5407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1191-3543-4FD3-B995-309AB66EFB7E}" type="datetimeFigureOut">
              <a:rPr lang="es-MX" smtClean="0"/>
              <a:t>25/11/2021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763B-07F9-40FF-9F49-CA7318ABE2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9272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E81191-3543-4FD3-B995-309AB66EFB7E}" type="datetimeFigureOut">
              <a:rPr lang="es-MX" smtClean="0"/>
              <a:t>25/11/2021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8E763B-07F9-40FF-9F49-CA7318ABE2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18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1191-3543-4FD3-B995-309AB66EFB7E}" type="datetimeFigureOut">
              <a:rPr lang="es-MX" smtClean="0"/>
              <a:t>25/11/2021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763B-07F9-40FF-9F49-CA7318ABE2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237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E81191-3543-4FD3-B995-309AB66EFB7E}" type="datetimeFigureOut">
              <a:rPr lang="es-MX" smtClean="0"/>
              <a:t>25/11/2021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8E763B-07F9-40FF-9F49-CA7318ABE2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474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1191-3543-4FD3-B995-309AB66EFB7E}" type="datetimeFigureOut">
              <a:rPr lang="es-MX" smtClean="0"/>
              <a:t>25/11/2021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763B-07F9-40FF-9F49-CA7318ABE2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086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1191-3543-4FD3-B995-309AB66EFB7E}" type="datetimeFigureOut">
              <a:rPr lang="es-MX" smtClean="0"/>
              <a:t>25/11/2021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763B-07F9-40FF-9F49-CA7318ABE2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52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1191-3543-4FD3-B995-309AB66EFB7E}" type="datetimeFigureOut">
              <a:rPr lang="es-MX" smtClean="0"/>
              <a:t>25/11/2021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763B-07F9-40FF-9F49-CA7318ABE2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166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1191-3543-4FD3-B995-309AB66EFB7E}" type="datetimeFigureOut">
              <a:rPr lang="es-MX" smtClean="0"/>
              <a:t>25/11/2021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763B-07F9-40FF-9F49-CA7318ABE2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589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1191-3543-4FD3-B995-309AB66EFB7E}" type="datetimeFigureOut">
              <a:rPr lang="es-MX" smtClean="0"/>
              <a:t>25/11/2021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763B-07F9-40FF-9F49-CA7318ABE2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569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1191-3543-4FD3-B995-309AB66EFB7E}" type="datetimeFigureOut">
              <a:rPr lang="es-MX" smtClean="0"/>
              <a:t>25/11/2021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763B-07F9-40FF-9F49-CA7318ABE2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0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81191-3543-4FD3-B995-309AB66EFB7E}" type="datetimeFigureOut">
              <a:rPr lang="es-MX" smtClean="0"/>
              <a:t>25/11/2021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E763B-07F9-40FF-9F49-CA7318ABE2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164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Hilos de colores sobre fondo blanco">
            <a:extLst>
              <a:ext uri="{FF2B5EF4-FFF2-40B4-BE49-F238E27FC236}">
                <a16:creationId xmlns:a16="http://schemas.microsoft.com/office/drawing/2014/main" id="{25FF0004-A656-450D-9D0B-90AC044039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2614" b="23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D45345-6FD6-4A02-AD5F-293557C1B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826938"/>
            <a:ext cx="9448800" cy="2602062"/>
          </a:xfrm>
        </p:spPr>
        <p:txBody>
          <a:bodyPr>
            <a:normAutofit/>
          </a:bodyPr>
          <a:lstStyle/>
          <a:p>
            <a:r>
              <a:rPr lang="es-MX" dirty="0"/>
              <a:t>LINEAS DE PRODUCCION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079A5E-506D-4499-BE7C-DDA4343D6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531044"/>
            <a:ext cx="3391469" cy="1612456"/>
          </a:xfrm>
        </p:spPr>
        <p:txBody>
          <a:bodyPr>
            <a:normAutofit/>
          </a:bodyPr>
          <a:lstStyle/>
          <a:p>
            <a:r>
              <a:rPr lang="es-MX" dirty="0"/>
              <a:t>“Los últimos”</a:t>
            </a:r>
          </a:p>
          <a:p>
            <a:r>
              <a:rPr lang="es-MX" dirty="0"/>
              <a:t>-Torres Trejo Víctor</a:t>
            </a:r>
          </a:p>
          <a:p>
            <a:r>
              <a:rPr lang="es-MX" dirty="0"/>
              <a:t>-Sotelo Padrón Leilani</a:t>
            </a:r>
          </a:p>
          <a:p>
            <a:r>
              <a:rPr lang="es-MX" dirty="0"/>
              <a:t>-Sánchez Flores Guillermo</a:t>
            </a:r>
          </a:p>
        </p:txBody>
      </p:sp>
    </p:spTree>
    <p:extLst>
      <p:ext uri="{BB962C8B-B14F-4D97-AF65-F5344CB8AC3E}">
        <p14:creationId xmlns:p14="http://schemas.microsoft.com/office/powerpoint/2010/main" val="47430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6503C3A-C270-418A-BD0C-F31A9B2F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s-MX" sz="3200"/>
              <a:t>Planteamiento del problema</a:t>
            </a:r>
          </a:p>
        </p:txBody>
      </p:sp>
      <p:pic>
        <p:nvPicPr>
          <p:cNvPr id="2050" name="Picture 2" descr="Ver las imágenes de origen">
            <a:extLst>
              <a:ext uri="{FF2B5EF4-FFF2-40B4-BE49-F238E27FC236}">
                <a16:creationId xmlns:a16="http://schemas.microsoft.com/office/drawing/2014/main" id="{F113F3E6-3AE8-41D2-8FA7-9D48E7EF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2699" y="2143037"/>
            <a:ext cx="6533501" cy="267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77F2179-96F0-4753-806C-9E8F80C8BA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130519"/>
              </p:ext>
            </p:extLst>
          </p:nvPr>
        </p:nvGraphicFramePr>
        <p:xfrm>
          <a:off x="685801" y="2364573"/>
          <a:ext cx="3977638" cy="4227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7368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A68C11-E272-4DE9-9FAD-7ADC841D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Solución</a:t>
            </a:r>
            <a:br>
              <a:rPr lang="en-US" sz="4800"/>
            </a:br>
            <a:r>
              <a:rPr lang="en-US" sz="4800"/>
              <a:t>“Fuerza bruta”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8C3C81-A013-4402-B087-1FC16C680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695" y="3923151"/>
            <a:ext cx="3761965" cy="229388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/>
              <a:t>Exploramos el camino cambiándonos de línea y el de quedarnos en la línea.</a:t>
            </a:r>
          </a:p>
        </p:txBody>
      </p:sp>
      <p:pic>
        <p:nvPicPr>
          <p:cNvPr id="9" name="Marcador de contenido 5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CDD114FE-C720-4CA1-BA09-906C63EEB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2" t="45276" r="24111" b="17132"/>
          <a:stretch/>
        </p:blipFill>
        <p:spPr>
          <a:xfrm>
            <a:off x="4670348" y="1893449"/>
            <a:ext cx="7221241" cy="294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8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1800D31F-2B19-47CB-8E2D-59BF47AE9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97" y="2931901"/>
            <a:ext cx="6530340" cy="2385060"/>
          </a:xfrm>
          <a:prstGeom prst="rect">
            <a:avLst/>
          </a:prstGeom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B85DDD8C-F8D0-4AB1-94C1-C3AEAC2C30D2}"/>
              </a:ext>
            </a:extLst>
          </p:cNvPr>
          <p:cNvSpPr/>
          <p:nvPr/>
        </p:nvSpPr>
        <p:spPr>
          <a:xfrm>
            <a:off x="7328254" y="-2059621"/>
            <a:ext cx="4985443" cy="365779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 spc="0" dirty="0">
                <a:ln/>
                <a:effectLst/>
                <a:latin typeface="+mj-lt"/>
                <a:ea typeface="+mj-ea"/>
                <a:cs typeface="+mj-cs"/>
              </a:rPr>
              <a:t>COMPLEJIDAD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2DFFD9D3-0E77-42C3-B89D-A987E7760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3C48F185-A6F4-40C2-A466-5CB3F23F2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6651" y="0"/>
            <a:ext cx="1645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2667C95-1C6C-48E7-9C23-7A0692E5F4E5}"/>
              </a:ext>
            </a:extLst>
          </p:cNvPr>
          <p:cNvSpPr txBox="1"/>
          <p:nvPr/>
        </p:nvSpPr>
        <p:spPr>
          <a:xfrm>
            <a:off x="6951504" y="3375290"/>
            <a:ext cx="24160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 n=0 T(n)=1</a:t>
            </a:r>
          </a:p>
          <a:p>
            <a:r>
              <a:rPr lang="pt-BR" dirty="0"/>
              <a:t>si n&gt;0 T(n)=2T(n-1)+1</a:t>
            </a:r>
          </a:p>
          <a:p>
            <a:r>
              <a:rPr lang="pt-BR" dirty="0"/>
              <a:t>T(n)=2T(n-1)+1</a:t>
            </a:r>
          </a:p>
          <a:p>
            <a:r>
              <a:rPr lang="pt-BR" dirty="0"/>
              <a:t>=(2^n+1)+1 </a:t>
            </a:r>
          </a:p>
          <a:p>
            <a:r>
              <a:rPr lang="pt-BR" dirty="0"/>
              <a:t>Pertenece O(2^n)</a:t>
            </a:r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771DB92-B46E-4581-B4FB-746FFC26C14B}"/>
              </a:ext>
            </a:extLst>
          </p:cNvPr>
          <p:cNvSpPr txBox="1"/>
          <p:nvPr/>
        </p:nvSpPr>
        <p:spPr>
          <a:xfrm>
            <a:off x="3848087" y="474887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O(1)</a:t>
            </a:r>
          </a:p>
        </p:txBody>
      </p:sp>
      <p:sp>
        <p:nvSpPr>
          <p:cNvPr id="15" name="Cerrar corchete 14">
            <a:extLst>
              <a:ext uri="{FF2B5EF4-FFF2-40B4-BE49-F238E27FC236}">
                <a16:creationId xmlns:a16="http://schemas.microsoft.com/office/drawing/2014/main" id="{F20828B1-FEBA-410F-A667-53F42C6C65E9}"/>
              </a:ext>
            </a:extLst>
          </p:cNvPr>
          <p:cNvSpPr/>
          <p:nvPr/>
        </p:nvSpPr>
        <p:spPr>
          <a:xfrm>
            <a:off x="5935466" y="3385767"/>
            <a:ext cx="928957" cy="1477329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7CB89056-84E8-4AA7-A076-E0A114B4E6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8" t="1123"/>
          <a:stretch/>
        </p:blipFill>
        <p:spPr>
          <a:xfrm>
            <a:off x="1164815" y="467384"/>
            <a:ext cx="4985444" cy="2147310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AE49D43D-AA4E-4511-B79D-38605924ECD7}"/>
              </a:ext>
            </a:extLst>
          </p:cNvPr>
          <p:cNvSpPr txBox="1"/>
          <p:nvPr/>
        </p:nvSpPr>
        <p:spPr>
          <a:xfrm>
            <a:off x="5158249" y="223899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O(1)</a:t>
            </a:r>
          </a:p>
        </p:txBody>
      </p:sp>
      <p:sp>
        <p:nvSpPr>
          <p:cNvPr id="22" name="Cerrar corchete 21">
            <a:extLst>
              <a:ext uri="{FF2B5EF4-FFF2-40B4-BE49-F238E27FC236}">
                <a16:creationId xmlns:a16="http://schemas.microsoft.com/office/drawing/2014/main" id="{162F9539-1D18-400A-A00F-86986BB2F2BA}"/>
              </a:ext>
            </a:extLst>
          </p:cNvPr>
          <p:cNvSpPr/>
          <p:nvPr/>
        </p:nvSpPr>
        <p:spPr>
          <a:xfrm>
            <a:off x="3708086" y="4772900"/>
            <a:ext cx="115770" cy="236747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errar corchete 22">
            <a:extLst>
              <a:ext uri="{FF2B5EF4-FFF2-40B4-BE49-F238E27FC236}">
                <a16:creationId xmlns:a16="http://schemas.microsoft.com/office/drawing/2014/main" id="{994F05E6-D83E-426A-85CD-1A8D2DA600B1}"/>
              </a:ext>
            </a:extLst>
          </p:cNvPr>
          <p:cNvSpPr/>
          <p:nvPr/>
        </p:nvSpPr>
        <p:spPr>
          <a:xfrm>
            <a:off x="5042479" y="2323573"/>
            <a:ext cx="115770" cy="236747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721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6E39AD38-D154-4840-86D2-413DABBF25D8}"/>
              </a:ext>
            </a:extLst>
          </p:cNvPr>
          <p:cNvSpPr txBox="1"/>
          <p:nvPr/>
        </p:nvSpPr>
        <p:spPr>
          <a:xfrm>
            <a:off x="7764305" y="355738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O(1)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A861734-0D54-4E3B-9FFF-63BCFE87D0D6}"/>
              </a:ext>
            </a:extLst>
          </p:cNvPr>
          <p:cNvSpPr txBox="1"/>
          <p:nvPr/>
        </p:nvSpPr>
        <p:spPr>
          <a:xfrm>
            <a:off x="8738996" y="324433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O(1)</a:t>
            </a:r>
          </a:p>
        </p:txBody>
      </p:sp>
      <p:pic>
        <p:nvPicPr>
          <p:cNvPr id="17" name="Imagen 16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6BB4BCC6-D2FE-4D6F-BDDC-8EAE49932B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2" t="19379" r="15379" b="46261"/>
          <a:stretch/>
        </p:blipFill>
        <p:spPr>
          <a:xfrm>
            <a:off x="0" y="701688"/>
            <a:ext cx="10614197" cy="388496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E9CF61E-00D4-443E-9A7C-42F6DC42D31D}"/>
              </a:ext>
            </a:extLst>
          </p:cNvPr>
          <p:cNvSpPr txBox="1"/>
          <p:nvPr/>
        </p:nvSpPr>
        <p:spPr>
          <a:xfrm>
            <a:off x="6071639" y="374205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O(2^n)</a:t>
            </a:r>
          </a:p>
        </p:txBody>
      </p:sp>
      <p:sp>
        <p:nvSpPr>
          <p:cNvPr id="12" name="Cerrar corchete 11">
            <a:extLst>
              <a:ext uri="{FF2B5EF4-FFF2-40B4-BE49-F238E27FC236}">
                <a16:creationId xmlns:a16="http://schemas.microsoft.com/office/drawing/2014/main" id="{3CAA49A3-FDA6-4150-9A6E-C5B1BC6ADD1A}"/>
              </a:ext>
            </a:extLst>
          </p:cNvPr>
          <p:cNvSpPr/>
          <p:nvPr/>
        </p:nvSpPr>
        <p:spPr>
          <a:xfrm>
            <a:off x="8923577" y="1407336"/>
            <a:ext cx="314037" cy="1655956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8CAB8C9-C09D-4B74-99FD-D7A7E8BA3646}"/>
              </a:ext>
            </a:extLst>
          </p:cNvPr>
          <p:cNvSpPr txBox="1"/>
          <p:nvPr/>
        </p:nvSpPr>
        <p:spPr>
          <a:xfrm>
            <a:off x="9268524" y="205064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O(1)</a:t>
            </a:r>
          </a:p>
        </p:txBody>
      </p:sp>
      <p:sp>
        <p:nvSpPr>
          <p:cNvPr id="14" name="Cerrar corchete 13">
            <a:extLst>
              <a:ext uri="{FF2B5EF4-FFF2-40B4-BE49-F238E27FC236}">
                <a16:creationId xmlns:a16="http://schemas.microsoft.com/office/drawing/2014/main" id="{E4A1690B-D8A9-4E38-A40A-543E2203D615}"/>
              </a:ext>
            </a:extLst>
          </p:cNvPr>
          <p:cNvSpPr/>
          <p:nvPr/>
        </p:nvSpPr>
        <p:spPr>
          <a:xfrm>
            <a:off x="8547066" y="1162572"/>
            <a:ext cx="1592023" cy="3233936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FFCFC08-2577-4086-A1DB-F559993385F3}"/>
              </a:ext>
            </a:extLst>
          </p:cNvPr>
          <p:cNvSpPr txBox="1"/>
          <p:nvPr/>
        </p:nvSpPr>
        <p:spPr>
          <a:xfrm>
            <a:off x="10139089" y="2044005"/>
            <a:ext cx="2036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Por jerarquía de </a:t>
            </a:r>
          </a:p>
          <a:p>
            <a:pPr algn="ctr"/>
            <a:r>
              <a:rPr lang="es-MX" dirty="0"/>
              <a:t>Operaciones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O(2^n)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1D9E50E-695C-45BA-AE4B-C0A2709FFAEB}"/>
              </a:ext>
            </a:extLst>
          </p:cNvPr>
          <p:cNvSpPr txBox="1"/>
          <p:nvPr/>
        </p:nvSpPr>
        <p:spPr>
          <a:xfrm>
            <a:off x="2577700" y="361366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O(2^n)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3B201CE-9365-44CA-9432-E7EF13EBFB25}"/>
              </a:ext>
            </a:extLst>
          </p:cNvPr>
          <p:cNvSpPr txBox="1"/>
          <p:nvPr/>
        </p:nvSpPr>
        <p:spPr>
          <a:xfrm>
            <a:off x="1711311" y="364148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3279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9B05B-527D-410B-B1BD-D202E537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4358" y="395124"/>
            <a:ext cx="8610600" cy="1293028"/>
          </a:xfrm>
        </p:spPr>
        <p:txBody>
          <a:bodyPr/>
          <a:lstStyle/>
          <a:p>
            <a:r>
              <a:rPr lang="es-MX" dirty="0"/>
              <a:t>ANIMACION WEB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8C8D41A-70C5-4653-90A0-140E97928E85}"/>
              </a:ext>
            </a:extLst>
          </p:cNvPr>
          <p:cNvSpPr/>
          <p:nvPr/>
        </p:nvSpPr>
        <p:spPr>
          <a:xfrm>
            <a:off x="1854317" y="2112016"/>
            <a:ext cx="622852" cy="5963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8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307F81F-392B-4026-AA34-21E287D8B5AD}"/>
              </a:ext>
            </a:extLst>
          </p:cNvPr>
          <p:cNvSpPr/>
          <p:nvPr/>
        </p:nvSpPr>
        <p:spPr>
          <a:xfrm>
            <a:off x="3074358" y="2112016"/>
            <a:ext cx="622852" cy="5963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B7F4C25-2E0F-4813-A955-14DFCAEED244}"/>
              </a:ext>
            </a:extLst>
          </p:cNvPr>
          <p:cNvSpPr/>
          <p:nvPr/>
        </p:nvSpPr>
        <p:spPr>
          <a:xfrm>
            <a:off x="4298531" y="2112016"/>
            <a:ext cx="622852" cy="5963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4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F766DB8-5B71-4E41-9A79-596213AB890A}"/>
              </a:ext>
            </a:extLst>
          </p:cNvPr>
          <p:cNvSpPr/>
          <p:nvPr/>
        </p:nvSpPr>
        <p:spPr>
          <a:xfrm>
            <a:off x="1923800" y="5553699"/>
            <a:ext cx="622852" cy="5963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9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08D9071-7BF3-4612-B263-70DF15AB9A2E}"/>
              </a:ext>
            </a:extLst>
          </p:cNvPr>
          <p:cNvSpPr/>
          <p:nvPr/>
        </p:nvSpPr>
        <p:spPr>
          <a:xfrm>
            <a:off x="3143841" y="5553699"/>
            <a:ext cx="622852" cy="5963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6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6A449B-1136-4B2A-B023-59E3456ABD78}"/>
              </a:ext>
            </a:extLst>
          </p:cNvPr>
          <p:cNvSpPr/>
          <p:nvPr/>
        </p:nvSpPr>
        <p:spPr>
          <a:xfrm>
            <a:off x="4368014" y="5553699"/>
            <a:ext cx="622852" cy="5963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7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1F818BC-215D-4052-B8CE-15CEF16E4259}"/>
              </a:ext>
            </a:extLst>
          </p:cNvPr>
          <p:cNvCxnSpPr>
            <a:cxnSpLocks/>
            <a:stCxn id="75" idx="7"/>
            <a:endCxn id="5" idx="4"/>
          </p:cNvCxnSpPr>
          <p:nvPr/>
        </p:nvCxnSpPr>
        <p:spPr>
          <a:xfrm flipV="1">
            <a:off x="2811799" y="2708364"/>
            <a:ext cx="573985" cy="191701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03EA975-B517-4916-9A3E-70603FF2144E}"/>
              </a:ext>
            </a:extLst>
          </p:cNvPr>
          <p:cNvCxnSpPr>
            <a:cxnSpLocks/>
            <a:stCxn id="68" idx="5"/>
            <a:endCxn id="10" idx="0"/>
          </p:cNvCxnSpPr>
          <p:nvPr/>
        </p:nvCxnSpPr>
        <p:spPr>
          <a:xfrm>
            <a:off x="2872608" y="3649302"/>
            <a:ext cx="582659" cy="190439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9CFFBB4-43BD-436A-B8E9-0028BB10CA72}"/>
              </a:ext>
            </a:extLst>
          </p:cNvPr>
          <p:cNvCxnSpPr>
            <a:cxnSpLocks/>
            <a:stCxn id="76" idx="5"/>
            <a:endCxn id="11" idx="0"/>
          </p:cNvCxnSpPr>
          <p:nvPr/>
        </p:nvCxnSpPr>
        <p:spPr>
          <a:xfrm>
            <a:off x="4100346" y="3660434"/>
            <a:ext cx="579094" cy="189326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53CAE9C-094B-4C58-BF1A-5F940300EF38}"/>
              </a:ext>
            </a:extLst>
          </p:cNvPr>
          <p:cNvCxnSpPr>
            <a:cxnSpLocks/>
            <a:stCxn id="77" idx="7"/>
            <a:endCxn id="6" idx="4"/>
          </p:cNvCxnSpPr>
          <p:nvPr/>
        </p:nvCxnSpPr>
        <p:spPr>
          <a:xfrm flipV="1">
            <a:off x="4036039" y="2708364"/>
            <a:ext cx="573918" cy="192109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43352EAE-4974-439A-AD2E-784D47FF52C2}"/>
              </a:ext>
            </a:extLst>
          </p:cNvPr>
          <p:cNvCxnSpPr>
            <a:cxnSpLocks/>
            <a:stCxn id="164" idx="7"/>
          </p:cNvCxnSpPr>
          <p:nvPr/>
        </p:nvCxnSpPr>
        <p:spPr>
          <a:xfrm flipV="1">
            <a:off x="6015844" y="4458120"/>
            <a:ext cx="993784" cy="17641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51146C2F-49BA-4ED9-A10C-AB8CE445418A}"/>
              </a:ext>
            </a:extLst>
          </p:cNvPr>
          <p:cNvCxnSpPr>
            <a:cxnSpLocks/>
            <a:stCxn id="165" idx="5"/>
          </p:cNvCxnSpPr>
          <p:nvPr/>
        </p:nvCxnSpPr>
        <p:spPr>
          <a:xfrm>
            <a:off x="5725659" y="3464367"/>
            <a:ext cx="1124077" cy="17183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14B517B1-CD4A-41EA-89D9-124F8E24D6FC}"/>
              </a:ext>
            </a:extLst>
          </p:cNvPr>
          <p:cNvCxnSpPr>
            <a:cxnSpLocks/>
            <a:stCxn id="9" idx="7"/>
            <a:endCxn id="75" idx="4"/>
          </p:cNvCxnSpPr>
          <p:nvPr/>
        </p:nvCxnSpPr>
        <p:spPr>
          <a:xfrm flipV="1">
            <a:off x="2455437" y="4941083"/>
            <a:ext cx="226070" cy="699949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Elipse 67">
            <a:extLst>
              <a:ext uri="{FF2B5EF4-FFF2-40B4-BE49-F238E27FC236}">
                <a16:creationId xmlns:a16="http://schemas.microsoft.com/office/drawing/2014/main" id="{6F35027F-D3BE-465F-8DD2-9A98CB944525}"/>
              </a:ext>
            </a:extLst>
          </p:cNvPr>
          <p:cNvSpPr/>
          <p:nvPr/>
        </p:nvSpPr>
        <p:spPr>
          <a:xfrm>
            <a:off x="2558054" y="3333599"/>
            <a:ext cx="368523" cy="36986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30E80842-6651-44CA-80CB-3AC646AC6009}"/>
              </a:ext>
            </a:extLst>
          </p:cNvPr>
          <p:cNvSpPr/>
          <p:nvPr/>
        </p:nvSpPr>
        <p:spPr>
          <a:xfrm>
            <a:off x="2497245" y="4571214"/>
            <a:ext cx="368523" cy="36986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4A586333-9B19-4DDB-9E83-BA23B41B834F}"/>
              </a:ext>
            </a:extLst>
          </p:cNvPr>
          <p:cNvSpPr/>
          <p:nvPr/>
        </p:nvSpPr>
        <p:spPr>
          <a:xfrm>
            <a:off x="3785792" y="3344731"/>
            <a:ext cx="368523" cy="36986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3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52EDD479-3AB7-42BB-A6BA-1622812B66CC}"/>
              </a:ext>
            </a:extLst>
          </p:cNvPr>
          <p:cNvSpPr/>
          <p:nvPr/>
        </p:nvSpPr>
        <p:spPr>
          <a:xfrm>
            <a:off x="3721485" y="4575290"/>
            <a:ext cx="368523" cy="36986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</a:p>
        </p:txBody>
      </p: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2EE5CA90-7AC8-4878-828C-B06F50EF7C28}"/>
              </a:ext>
            </a:extLst>
          </p:cNvPr>
          <p:cNvCxnSpPr>
            <a:cxnSpLocks/>
            <a:stCxn id="4" idx="5"/>
            <a:endCxn id="68" idx="0"/>
          </p:cNvCxnSpPr>
          <p:nvPr/>
        </p:nvCxnSpPr>
        <p:spPr>
          <a:xfrm>
            <a:off x="2385954" y="2621031"/>
            <a:ext cx="356362" cy="71256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F660A4DE-77EB-40EB-BFB3-C1A4EB0A320F}"/>
              </a:ext>
            </a:extLst>
          </p:cNvPr>
          <p:cNvCxnSpPr>
            <a:cxnSpLocks/>
            <a:stCxn id="5" idx="5"/>
            <a:endCxn id="76" idx="0"/>
          </p:cNvCxnSpPr>
          <p:nvPr/>
        </p:nvCxnSpPr>
        <p:spPr>
          <a:xfrm>
            <a:off x="3605995" y="2621031"/>
            <a:ext cx="364059" cy="72370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E9A22321-80AA-4078-A48B-3D94A4DC0E15}"/>
              </a:ext>
            </a:extLst>
          </p:cNvPr>
          <p:cNvCxnSpPr>
            <a:cxnSpLocks/>
            <a:stCxn id="10" idx="7"/>
            <a:endCxn id="77" idx="4"/>
          </p:cNvCxnSpPr>
          <p:nvPr/>
        </p:nvCxnSpPr>
        <p:spPr>
          <a:xfrm flipV="1">
            <a:off x="3675478" y="4945159"/>
            <a:ext cx="230269" cy="69587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1" name="Elipse 150">
            <a:extLst>
              <a:ext uri="{FF2B5EF4-FFF2-40B4-BE49-F238E27FC236}">
                <a16:creationId xmlns:a16="http://schemas.microsoft.com/office/drawing/2014/main" id="{9E5AA5D1-4D4A-4F41-9621-451310A3F419}"/>
              </a:ext>
            </a:extLst>
          </p:cNvPr>
          <p:cNvSpPr/>
          <p:nvPr/>
        </p:nvSpPr>
        <p:spPr>
          <a:xfrm>
            <a:off x="626673" y="4566076"/>
            <a:ext cx="368523" cy="36986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5</a:t>
            </a:r>
          </a:p>
        </p:txBody>
      </p:sp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AAF0116C-A231-4A56-967E-FD5F7E1D12D6}"/>
              </a:ext>
            </a:extLst>
          </p:cNvPr>
          <p:cNvCxnSpPr>
            <a:cxnSpLocks/>
            <a:stCxn id="151" idx="5"/>
            <a:endCxn id="9" idx="1"/>
          </p:cNvCxnSpPr>
          <p:nvPr/>
        </p:nvCxnSpPr>
        <p:spPr>
          <a:xfrm>
            <a:off x="941227" y="4881779"/>
            <a:ext cx="1073788" cy="75925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Elipse 154">
            <a:extLst>
              <a:ext uri="{FF2B5EF4-FFF2-40B4-BE49-F238E27FC236}">
                <a16:creationId xmlns:a16="http://schemas.microsoft.com/office/drawing/2014/main" id="{C532970E-6D9E-437F-96DF-31744880F424}"/>
              </a:ext>
            </a:extLst>
          </p:cNvPr>
          <p:cNvSpPr/>
          <p:nvPr/>
        </p:nvSpPr>
        <p:spPr>
          <a:xfrm>
            <a:off x="663207" y="3333599"/>
            <a:ext cx="368523" cy="36986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3</a:t>
            </a:r>
          </a:p>
        </p:txBody>
      </p:sp>
      <p:cxnSp>
        <p:nvCxnSpPr>
          <p:cNvPr id="156" name="Conector recto de flecha 155">
            <a:extLst>
              <a:ext uri="{FF2B5EF4-FFF2-40B4-BE49-F238E27FC236}">
                <a16:creationId xmlns:a16="http://schemas.microsoft.com/office/drawing/2014/main" id="{52E0B777-514D-43E8-AD7E-867E85683B05}"/>
              </a:ext>
            </a:extLst>
          </p:cNvPr>
          <p:cNvCxnSpPr>
            <a:cxnSpLocks/>
            <a:stCxn id="155" idx="7"/>
            <a:endCxn id="4" idx="3"/>
          </p:cNvCxnSpPr>
          <p:nvPr/>
        </p:nvCxnSpPr>
        <p:spPr>
          <a:xfrm flipV="1">
            <a:off x="977761" y="2621031"/>
            <a:ext cx="967771" cy="76673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4" name="Elipse 163">
            <a:extLst>
              <a:ext uri="{FF2B5EF4-FFF2-40B4-BE49-F238E27FC236}">
                <a16:creationId xmlns:a16="http://schemas.microsoft.com/office/drawing/2014/main" id="{8050C44F-3B91-4A05-9C50-C04C5D2817D5}"/>
              </a:ext>
            </a:extLst>
          </p:cNvPr>
          <p:cNvSpPr/>
          <p:nvPr/>
        </p:nvSpPr>
        <p:spPr>
          <a:xfrm>
            <a:off x="5701290" y="4580366"/>
            <a:ext cx="368523" cy="36986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</a:p>
        </p:txBody>
      </p:sp>
      <p:sp>
        <p:nvSpPr>
          <p:cNvPr id="165" name="Elipse 164">
            <a:extLst>
              <a:ext uri="{FF2B5EF4-FFF2-40B4-BE49-F238E27FC236}">
                <a16:creationId xmlns:a16="http://schemas.microsoft.com/office/drawing/2014/main" id="{772B7DFA-0233-4E71-8A4F-7ADD88936742}"/>
              </a:ext>
            </a:extLst>
          </p:cNvPr>
          <p:cNvSpPr/>
          <p:nvPr/>
        </p:nvSpPr>
        <p:spPr>
          <a:xfrm>
            <a:off x="5411105" y="3148664"/>
            <a:ext cx="368523" cy="36986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</a:p>
        </p:txBody>
      </p:sp>
      <p:cxnSp>
        <p:nvCxnSpPr>
          <p:cNvPr id="167" name="Conector recto de flecha 166">
            <a:extLst>
              <a:ext uri="{FF2B5EF4-FFF2-40B4-BE49-F238E27FC236}">
                <a16:creationId xmlns:a16="http://schemas.microsoft.com/office/drawing/2014/main" id="{DA7E8650-7059-4A8B-9F55-8EE8C738D0F2}"/>
              </a:ext>
            </a:extLst>
          </p:cNvPr>
          <p:cNvCxnSpPr>
            <a:cxnSpLocks/>
            <a:stCxn id="6" idx="5"/>
            <a:endCxn id="165" idx="1"/>
          </p:cNvCxnSpPr>
          <p:nvPr/>
        </p:nvCxnSpPr>
        <p:spPr>
          <a:xfrm>
            <a:off x="4830168" y="2621031"/>
            <a:ext cx="634906" cy="58179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Conector recto de flecha 170">
            <a:extLst>
              <a:ext uri="{FF2B5EF4-FFF2-40B4-BE49-F238E27FC236}">
                <a16:creationId xmlns:a16="http://schemas.microsoft.com/office/drawing/2014/main" id="{334A9206-CD0E-42B2-9F7A-24F85313325A}"/>
              </a:ext>
            </a:extLst>
          </p:cNvPr>
          <p:cNvCxnSpPr>
            <a:cxnSpLocks/>
            <a:endCxn id="164" idx="3"/>
          </p:cNvCxnSpPr>
          <p:nvPr/>
        </p:nvCxnSpPr>
        <p:spPr>
          <a:xfrm flipV="1">
            <a:off x="4921383" y="4896069"/>
            <a:ext cx="833876" cy="74496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6" name="Conector recto de flecha 195">
            <a:extLst>
              <a:ext uri="{FF2B5EF4-FFF2-40B4-BE49-F238E27FC236}">
                <a16:creationId xmlns:a16="http://schemas.microsoft.com/office/drawing/2014/main" id="{25C9239B-8821-4CC1-9953-D7816834276D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477169" y="2410190"/>
            <a:ext cx="597189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Conector recto de flecha 197">
            <a:extLst>
              <a:ext uri="{FF2B5EF4-FFF2-40B4-BE49-F238E27FC236}">
                <a16:creationId xmlns:a16="http://schemas.microsoft.com/office/drawing/2014/main" id="{4E9AD0A8-97F6-48DD-A6B6-2F3153209179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697210" y="2410190"/>
            <a:ext cx="601321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3" name="Imagen 62">
            <a:extLst>
              <a:ext uri="{FF2B5EF4-FFF2-40B4-BE49-F238E27FC236}">
                <a16:creationId xmlns:a16="http://schemas.microsoft.com/office/drawing/2014/main" id="{5A09B741-7E2A-4353-9E79-DB8EF1FB9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66" b="93189" l="71536" r="94480">
                        <a14:foregroundMark x1="74671" y1="32842" x2="72491" y2="19171"/>
                        <a14:foregroundMark x1="73959" y1="9831" x2="75670" y2="8677"/>
                        <a14:foregroundMark x1="75670" y1="8677" x2="75670" y2="8677"/>
                        <a14:foregroundMark x1="77124" y1="8677" x2="77578" y2="8677"/>
                        <a14:foregroundMark x1="78464" y1="9328" x2="79714" y2="16356"/>
                        <a14:foregroundMark x1="80373" y1="15965" x2="84075" y2="18308"/>
                        <a14:foregroundMark x1="80600" y1="11453" x2="81054" y2="26855"/>
                        <a14:foregroundMark x1="81054" y1="26855" x2="81054" y2="26855"/>
                        <a14:foregroundMark x1="78146" y1="6768" x2="91004" y2="25987"/>
                        <a14:foregroundMark x1="91004" y1="25987" x2="91118" y2="26421"/>
                        <a14:foregroundMark x1="78033" y1="28764" x2="74830" y2="71106"/>
                        <a14:foregroundMark x1="74830" y1="71106" x2="75943" y2="80998"/>
                        <a14:foregroundMark x1="75943" y1="80998" x2="86915" y2="87072"/>
                        <a14:foregroundMark x1="96331" y1="78364" x2="98455" y2="76399"/>
                        <a14:foregroundMark x1="86915" y1="87072" x2="94217" y2="80319"/>
                        <a14:foregroundMark x1="98455" y1="76399" x2="97160" y2="64078"/>
                        <a14:foregroundMark x1="94480" y1="55618" x2="89618" y2="31280"/>
                        <a14:foregroundMark x1="89618" y1="31280" x2="85348" y2="28156"/>
                        <a14:foregroundMark x1="85348" y1="28156" x2="83621" y2="28156"/>
                        <a14:foregroundMark x1="73103" y1="83731" x2="73966" y2="92017"/>
                        <a14:foregroundMark x1="73966" y1="92017" x2="88119" y2="91410"/>
                        <a14:foregroundMark x1="88119" y1="91410" x2="91981" y2="88807"/>
                        <a14:foregroundMark x1="91981" y1="88807" x2="92117" y2="88026"/>
                        <a14:foregroundMark x1="75897" y1="93579" x2="84507" y2="94837"/>
                        <a14:foregroundMark x1="84507" y1="94837" x2="89550" y2="93232"/>
                        <a14:foregroundMark x1="89550" y1="93232" x2="89891" y2="92928"/>
                        <a14:foregroundMark x1="80486" y1="5683" x2="85075" y2="5900"/>
                        <a14:foregroundMark x1="85075" y1="5900" x2="85416" y2="5466"/>
                        <a14:foregroundMark x1="73421" y1="15792" x2="74398" y2="11757"/>
                        <a14:foregroundMark x1="74035" y1="11410" x2="73421" y2="15575"/>
                        <a14:backgroundMark x1="72649" y1="9544" x2="71876" y2="14447"/>
                        <a14:backgroundMark x1="73217" y1="9978" x2="72649" y2="11236"/>
                        <a14:backgroundMark x1="74330" y1="9328" x2="72194" y2="19349"/>
                        <a14:backgroundMark x1="73217" y1="13189" x2="72194" y2="17874"/>
                        <a14:backgroundMark x1="72285" y1="15922" x2="72399" y2="19957"/>
                        <a14:backgroundMark x1="72104" y1="15098" x2="71422" y2="11974"/>
                        <a14:backgroundMark x1="71490" y1="12104" x2="71672" y2="13839"/>
                        <a14:backgroundMark x1="72581" y1="10716" x2="73557" y2="10586"/>
                        <a14:backgroundMark x1="72649" y1="10586" x2="73557" y2="10499"/>
                        <a14:backgroundMark x1="73058" y1="10369" x2="74035" y2="9544"/>
                        <a14:backgroundMark x1="73785" y1="10369" x2="74284" y2="9675"/>
                        <a14:backgroundMark x1="72467" y1="21475" x2="72512" y2="19046"/>
                        <a14:backgroundMark x1="95502" y1="55445" x2="95684" y2="80521"/>
                        <a14:backgroundMark x1="96229" y1="60521" x2="95298" y2="81909"/>
                        <a14:backgroundMark x1="95298" y1="81909" x2="96229" y2="78872"/>
                        <a14:backgroundMark x1="94957" y1="57614" x2="96047" y2="60521"/>
                        <a14:backgroundMark x1="95025" y1="79913" x2="95025" y2="79913"/>
                        <a14:backgroundMark x1="94775" y1="80521" x2="94775" y2="80521"/>
                        <a14:backgroundMark x1="94730" y1="79696" x2="94662" y2="79349"/>
                        <a14:backgroundMark x1="94843" y1="79696" x2="94957" y2="80868"/>
                        <a14:backgroundMark x1="95207" y1="80390" x2="94843" y2="79826"/>
                        <a14:backgroundMark x1="95616" y1="79349" x2="94730" y2="80521"/>
                        <a14:backgroundMark x1="95093" y1="79479" x2="95093" y2="80260"/>
                        <a14:backgroundMark x1="94957" y1="57527" x2="95207" y2="58655"/>
                        <a14:backgroundMark x1="96115" y1="60304" x2="95207" y2="56920"/>
                        <a14:backgroundMark x1="95320" y1="57614" x2="95025" y2="57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03" t="4617" r="5297" b="3654"/>
          <a:stretch/>
        </p:blipFill>
        <p:spPr>
          <a:xfrm rot="5400000">
            <a:off x="1854220" y="1658221"/>
            <a:ext cx="644578" cy="1345882"/>
          </a:xfrm>
          <a:prstGeom prst="rect">
            <a:avLst/>
          </a:prstGeom>
        </p:spPr>
      </p:pic>
      <p:cxnSp>
        <p:nvCxnSpPr>
          <p:cNvPr id="205" name="Conector recto de flecha 204">
            <a:extLst>
              <a:ext uri="{FF2B5EF4-FFF2-40B4-BE49-F238E27FC236}">
                <a16:creationId xmlns:a16="http://schemas.microsoft.com/office/drawing/2014/main" id="{30A38A96-8568-4489-A3F9-E2D5A7343A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546652" y="5851873"/>
            <a:ext cx="597189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Conector recto de flecha 207">
            <a:extLst>
              <a:ext uri="{FF2B5EF4-FFF2-40B4-BE49-F238E27FC236}">
                <a16:creationId xmlns:a16="http://schemas.microsoft.com/office/drawing/2014/main" id="{B148D1E4-C299-454B-8E90-69D7EBD90B2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3766693" y="5851873"/>
            <a:ext cx="601321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9" name="Imagen 68">
            <a:extLst>
              <a:ext uri="{FF2B5EF4-FFF2-40B4-BE49-F238E27FC236}">
                <a16:creationId xmlns:a16="http://schemas.microsoft.com/office/drawing/2014/main" id="{EE377059-2E5F-40D9-B5EB-3059D0E9F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66" b="93189" l="71536" r="94480">
                        <a14:foregroundMark x1="74671" y1="32842" x2="72491" y2="19171"/>
                        <a14:foregroundMark x1="73959" y1="9831" x2="75670" y2="8677"/>
                        <a14:foregroundMark x1="75670" y1="8677" x2="75670" y2="8677"/>
                        <a14:foregroundMark x1="77124" y1="8677" x2="77578" y2="8677"/>
                        <a14:foregroundMark x1="78464" y1="9328" x2="79714" y2="16356"/>
                        <a14:foregroundMark x1="80373" y1="15965" x2="84075" y2="18308"/>
                        <a14:foregroundMark x1="80600" y1="11453" x2="81054" y2="26855"/>
                        <a14:foregroundMark x1="81054" y1="26855" x2="81054" y2="26855"/>
                        <a14:foregroundMark x1="78146" y1="6768" x2="91004" y2="25987"/>
                        <a14:foregroundMark x1="91004" y1="25987" x2="91118" y2="26421"/>
                        <a14:foregroundMark x1="78033" y1="28764" x2="74830" y2="71106"/>
                        <a14:foregroundMark x1="74830" y1="71106" x2="75943" y2="80998"/>
                        <a14:foregroundMark x1="75943" y1="80998" x2="86915" y2="87072"/>
                        <a14:foregroundMark x1="96331" y1="78364" x2="98455" y2="76399"/>
                        <a14:foregroundMark x1="86915" y1="87072" x2="94217" y2="80319"/>
                        <a14:foregroundMark x1="98455" y1="76399" x2="97160" y2="64078"/>
                        <a14:foregroundMark x1="94480" y1="55618" x2="89618" y2="31280"/>
                        <a14:foregroundMark x1="89618" y1="31280" x2="85348" y2="28156"/>
                        <a14:foregroundMark x1="85348" y1="28156" x2="83621" y2="28156"/>
                        <a14:foregroundMark x1="73103" y1="83731" x2="73966" y2="92017"/>
                        <a14:foregroundMark x1="73966" y1="92017" x2="88119" y2="91410"/>
                        <a14:foregroundMark x1="88119" y1="91410" x2="91981" y2="88807"/>
                        <a14:foregroundMark x1="91981" y1="88807" x2="92117" y2="88026"/>
                        <a14:foregroundMark x1="75897" y1="93579" x2="84507" y2="94837"/>
                        <a14:foregroundMark x1="84507" y1="94837" x2="89550" y2="93232"/>
                        <a14:foregroundMark x1="89550" y1="93232" x2="89891" y2="92928"/>
                        <a14:foregroundMark x1="80486" y1="5683" x2="85075" y2="5900"/>
                        <a14:foregroundMark x1="85075" y1="5900" x2="85416" y2="5466"/>
                        <a14:foregroundMark x1="73421" y1="15792" x2="74398" y2="11757"/>
                        <a14:foregroundMark x1="74035" y1="11410" x2="73421" y2="15575"/>
                        <a14:backgroundMark x1="72649" y1="9544" x2="71876" y2="14447"/>
                        <a14:backgroundMark x1="73217" y1="9978" x2="72649" y2="11236"/>
                        <a14:backgroundMark x1="74330" y1="9328" x2="72194" y2="19349"/>
                        <a14:backgroundMark x1="73217" y1="13189" x2="72194" y2="17874"/>
                        <a14:backgroundMark x1="72285" y1="15922" x2="72399" y2="19957"/>
                        <a14:backgroundMark x1="72104" y1="15098" x2="71422" y2="11974"/>
                        <a14:backgroundMark x1="71490" y1="12104" x2="71672" y2="13839"/>
                        <a14:backgroundMark x1="72581" y1="10716" x2="73557" y2="10586"/>
                        <a14:backgroundMark x1="72649" y1="10586" x2="73557" y2="10499"/>
                        <a14:backgroundMark x1="73058" y1="10369" x2="74035" y2="9544"/>
                        <a14:backgroundMark x1="73785" y1="10369" x2="74284" y2="9675"/>
                        <a14:backgroundMark x1="72467" y1="21475" x2="72512" y2="19046"/>
                        <a14:backgroundMark x1="95502" y1="55445" x2="95684" y2="80521"/>
                        <a14:backgroundMark x1="96229" y1="60521" x2="95298" y2="81909"/>
                        <a14:backgroundMark x1="95298" y1="81909" x2="96229" y2="78872"/>
                        <a14:backgroundMark x1="94957" y1="57614" x2="96047" y2="60521"/>
                        <a14:backgroundMark x1="95025" y1="79913" x2="95025" y2="79913"/>
                        <a14:backgroundMark x1="94775" y1="80521" x2="94775" y2="80521"/>
                        <a14:backgroundMark x1="94730" y1="79696" x2="94662" y2="79349"/>
                        <a14:backgroundMark x1="94843" y1="79696" x2="94957" y2="80868"/>
                        <a14:backgroundMark x1="95207" y1="80390" x2="94843" y2="79826"/>
                        <a14:backgroundMark x1="95616" y1="79349" x2="94730" y2="80521"/>
                        <a14:backgroundMark x1="95093" y1="79479" x2="95093" y2="80260"/>
                        <a14:backgroundMark x1="94957" y1="57527" x2="95207" y2="58655"/>
                        <a14:backgroundMark x1="96115" y1="60304" x2="95207" y2="56920"/>
                        <a14:backgroundMark x1="95320" y1="57614" x2="95025" y2="57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03" t="4617" r="5297" b="3654"/>
          <a:stretch/>
        </p:blipFill>
        <p:spPr>
          <a:xfrm rot="5400000">
            <a:off x="3303301" y="5135266"/>
            <a:ext cx="644578" cy="134588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3A24844-671E-4C00-AACA-4B076F1DF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66" b="93189" l="71536" r="94480">
                        <a14:foregroundMark x1="74671" y1="32842" x2="72491" y2="19171"/>
                        <a14:foregroundMark x1="73959" y1="9831" x2="75670" y2="8677"/>
                        <a14:foregroundMark x1="75670" y1="8677" x2="75670" y2="8677"/>
                        <a14:foregroundMark x1="77124" y1="8677" x2="77578" y2="8677"/>
                        <a14:foregroundMark x1="78464" y1="9328" x2="79714" y2="16356"/>
                        <a14:foregroundMark x1="80373" y1="15965" x2="84075" y2="18308"/>
                        <a14:foregroundMark x1="80600" y1="11453" x2="81054" y2="26855"/>
                        <a14:foregroundMark x1="81054" y1="26855" x2="81054" y2="26855"/>
                        <a14:foregroundMark x1="78146" y1="6768" x2="91004" y2="25987"/>
                        <a14:foregroundMark x1="91004" y1="25987" x2="91118" y2="26421"/>
                        <a14:foregroundMark x1="78033" y1="28764" x2="74830" y2="71106"/>
                        <a14:foregroundMark x1="74830" y1="71106" x2="75943" y2="80998"/>
                        <a14:foregroundMark x1="75943" y1="80998" x2="86915" y2="87072"/>
                        <a14:foregroundMark x1="96331" y1="78364" x2="98455" y2="76399"/>
                        <a14:foregroundMark x1="86915" y1="87072" x2="94217" y2="80319"/>
                        <a14:foregroundMark x1="98455" y1="76399" x2="97160" y2="64078"/>
                        <a14:foregroundMark x1="94480" y1="55618" x2="89618" y2="31280"/>
                        <a14:foregroundMark x1="89618" y1="31280" x2="85348" y2="28156"/>
                        <a14:foregroundMark x1="85348" y1="28156" x2="83621" y2="28156"/>
                        <a14:foregroundMark x1="73103" y1="83731" x2="73966" y2="92017"/>
                        <a14:foregroundMark x1="73966" y1="92017" x2="88119" y2="91410"/>
                        <a14:foregroundMark x1="88119" y1="91410" x2="91981" y2="88807"/>
                        <a14:foregroundMark x1="91981" y1="88807" x2="92117" y2="88026"/>
                        <a14:foregroundMark x1="75897" y1="93579" x2="84507" y2="94837"/>
                        <a14:foregroundMark x1="84507" y1="94837" x2="89550" y2="93232"/>
                        <a14:foregroundMark x1="89550" y1="93232" x2="89891" y2="92928"/>
                        <a14:foregroundMark x1="80486" y1="5683" x2="85075" y2="5900"/>
                        <a14:foregroundMark x1="85075" y1="5900" x2="85416" y2="5466"/>
                        <a14:foregroundMark x1="73421" y1="15792" x2="74398" y2="11757"/>
                        <a14:foregroundMark x1="74035" y1="11410" x2="73421" y2="15575"/>
                        <a14:backgroundMark x1="72649" y1="9544" x2="71876" y2="14447"/>
                        <a14:backgroundMark x1="73217" y1="9978" x2="72649" y2="11236"/>
                        <a14:backgroundMark x1="74330" y1="9328" x2="72194" y2="19349"/>
                        <a14:backgroundMark x1="73217" y1="13189" x2="72194" y2="17874"/>
                        <a14:backgroundMark x1="72285" y1="15922" x2="72399" y2="19957"/>
                        <a14:backgroundMark x1="72104" y1="15098" x2="71422" y2="11974"/>
                        <a14:backgroundMark x1="71490" y1="12104" x2="71672" y2="13839"/>
                        <a14:backgroundMark x1="72581" y1="10716" x2="73557" y2="10586"/>
                        <a14:backgroundMark x1="72649" y1="10586" x2="73557" y2="10499"/>
                        <a14:backgroundMark x1="73058" y1="10369" x2="74035" y2="9544"/>
                        <a14:backgroundMark x1="73785" y1="10369" x2="74284" y2="9675"/>
                        <a14:backgroundMark x1="72467" y1="21475" x2="72512" y2="19046"/>
                        <a14:backgroundMark x1="95502" y1="55445" x2="95684" y2="80521"/>
                        <a14:backgroundMark x1="96229" y1="60521" x2="95298" y2="81909"/>
                        <a14:backgroundMark x1="95298" y1="81909" x2="96229" y2="78872"/>
                        <a14:backgroundMark x1="94957" y1="57614" x2="96047" y2="60521"/>
                        <a14:backgroundMark x1="95025" y1="79913" x2="95025" y2="79913"/>
                        <a14:backgroundMark x1="94775" y1="80521" x2="94775" y2="80521"/>
                        <a14:backgroundMark x1="94730" y1="79696" x2="94662" y2="79349"/>
                        <a14:backgroundMark x1="94843" y1="79696" x2="94957" y2="80868"/>
                        <a14:backgroundMark x1="95207" y1="80390" x2="94843" y2="79826"/>
                        <a14:backgroundMark x1="95616" y1="79349" x2="94730" y2="80521"/>
                        <a14:backgroundMark x1="95093" y1="79479" x2="95093" y2="80260"/>
                        <a14:backgroundMark x1="94957" y1="57527" x2="95207" y2="58655"/>
                        <a14:backgroundMark x1="96115" y1="60304" x2="95207" y2="56920"/>
                        <a14:backgroundMark x1="95320" y1="57614" x2="95025" y2="57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03" t="4617" r="5297" b="3654"/>
          <a:stretch/>
        </p:blipFill>
        <p:spPr>
          <a:xfrm rot="5400000">
            <a:off x="755089" y="2756059"/>
            <a:ext cx="644578" cy="1345882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DB5D5363-31FB-4433-9D83-C3A6C66DB820}"/>
              </a:ext>
            </a:extLst>
          </p:cNvPr>
          <p:cNvSpPr txBox="1"/>
          <p:nvPr/>
        </p:nvSpPr>
        <p:spPr>
          <a:xfrm>
            <a:off x="838464" y="3225951"/>
            <a:ext cx="46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F1CFF19-478F-46C4-9824-D43735B05EBA}"/>
              </a:ext>
            </a:extLst>
          </p:cNvPr>
          <p:cNvSpPr txBox="1"/>
          <p:nvPr/>
        </p:nvSpPr>
        <p:spPr>
          <a:xfrm>
            <a:off x="1935581" y="2181858"/>
            <a:ext cx="46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015578A-0411-4E09-A79E-F80A117EA6FB}"/>
              </a:ext>
            </a:extLst>
          </p:cNvPr>
          <p:cNvSpPr txBox="1"/>
          <p:nvPr/>
        </p:nvSpPr>
        <p:spPr>
          <a:xfrm>
            <a:off x="3222561" y="5554240"/>
            <a:ext cx="448082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19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57E3CD6-57AB-4875-9A41-237E0D5F031B}"/>
              </a:ext>
            </a:extLst>
          </p:cNvPr>
          <p:cNvSpPr txBox="1"/>
          <p:nvPr/>
        </p:nvSpPr>
        <p:spPr>
          <a:xfrm>
            <a:off x="4492114" y="5671159"/>
            <a:ext cx="419862" cy="37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050D192-599E-4467-80B9-B999152EFE15}"/>
              </a:ext>
            </a:extLst>
          </p:cNvPr>
          <p:cNvSpPr txBox="1"/>
          <p:nvPr/>
        </p:nvSpPr>
        <p:spPr>
          <a:xfrm>
            <a:off x="8296208" y="5486493"/>
            <a:ext cx="57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27</a:t>
            </a:r>
          </a:p>
        </p:txBody>
      </p:sp>
      <p:pic>
        <p:nvPicPr>
          <p:cNvPr id="67" name="Imagen 66">
            <a:extLst>
              <a:ext uri="{FF2B5EF4-FFF2-40B4-BE49-F238E27FC236}">
                <a16:creationId xmlns:a16="http://schemas.microsoft.com/office/drawing/2014/main" id="{B58802E7-784B-4E62-8DD6-CA6FB8876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66" b="93189" l="71536" r="94480">
                        <a14:foregroundMark x1="74671" y1="32842" x2="72491" y2="19171"/>
                        <a14:foregroundMark x1="73959" y1="9831" x2="75670" y2="8677"/>
                        <a14:foregroundMark x1="75670" y1="8677" x2="75670" y2="8677"/>
                        <a14:foregroundMark x1="77124" y1="8677" x2="77578" y2="8677"/>
                        <a14:foregroundMark x1="78464" y1="9328" x2="79714" y2="16356"/>
                        <a14:foregroundMark x1="80373" y1="15965" x2="84075" y2="18308"/>
                        <a14:foregroundMark x1="80600" y1="11453" x2="81054" y2="26855"/>
                        <a14:foregroundMark x1="81054" y1="26855" x2="81054" y2="26855"/>
                        <a14:foregroundMark x1="78146" y1="6768" x2="91004" y2="25987"/>
                        <a14:foregroundMark x1="91004" y1="25987" x2="91118" y2="26421"/>
                        <a14:foregroundMark x1="78033" y1="28764" x2="74830" y2="71106"/>
                        <a14:foregroundMark x1="74830" y1="71106" x2="75943" y2="80998"/>
                        <a14:foregroundMark x1="75943" y1="80998" x2="86915" y2="87072"/>
                        <a14:foregroundMark x1="96331" y1="78364" x2="98455" y2="76399"/>
                        <a14:foregroundMark x1="86915" y1="87072" x2="94217" y2="80319"/>
                        <a14:foregroundMark x1="98455" y1="76399" x2="97160" y2="64078"/>
                        <a14:foregroundMark x1="94480" y1="55618" x2="89618" y2="31280"/>
                        <a14:foregroundMark x1="89618" y1="31280" x2="85348" y2="28156"/>
                        <a14:foregroundMark x1="85348" y1="28156" x2="83621" y2="28156"/>
                        <a14:foregroundMark x1="73103" y1="83731" x2="73966" y2="92017"/>
                        <a14:foregroundMark x1="73966" y1="92017" x2="88119" y2="91410"/>
                        <a14:foregroundMark x1="88119" y1="91410" x2="91981" y2="88807"/>
                        <a14:foregroundMark x1="91981" y1="88807" x2="92117" y2="88026"/>
                        <a14:foregroundMark x1="75897" y1="93579" x2="84507" y2="94837"/>
                        <a14:foregroundMark x1="84507" y1="94837" x2="89550" y2="93232"/>
                        <a14:foregroundMark x1="89550" y1="93232" x2="89891" y2="92928"/>
                        <a14:foregroundMark x1="80486" y1="5683" x2="85075" y2="5900"/>
                        <a14:foregroundMark x1="85075" y1="5900" x2="85416" y2="5466"/>
                        <a14:foregroundMark x1="73421" y1="15792" x2="74398" y2="11757"/>
                        <a14:foregroundMark x1="74035" y1="11410" x2="73421" y2="15575"/>
                        <a14:backgroundMark x1="72649" y1="9544" x2="71876" y2="14447"/>
                        <a14:backgroundMark x1="73217" y1="9978" x2="72649" y2="11236"/>
                        <a14:backgroundMark x1="74330" y1="9328" x2="72194" y2="19349"/>
                        <a14:backgroundMark x1="73217" y1="13189" x2="72194" y2="17874"/>
                        <a14:backgroundMark x1="72285" y1="15922" x2="72399" y2="19957"/>
                        <a14:backgroundMark x1="72104" y1="15098" x2="71422" y2="11974"/>
                        <a14:backgroundMark x1="71490" y1="12104" x2="71672" y2="13839"/>
                        <a14:backgroundMark x1="72581" y1="10716" x2="73557" y2="10586"/>
                        <a14:backgroundMark x1="72649" y1="10586" x2="73557" y2="10499"/>
                        <a14:backgroundMark x1="73058" y1="10369" x2="74035" y2="9544"/>
                        <a14:backgroundMark x1="73785" y1="10369" x2="74284" y2="9675"/>
                        <a14:backgroundMark x1="72467" y1="21475" x2="72512" y2="19046"/>
                        <a14:backgroundMark x1="95502" y1="55445" x2="95684" y2="80521"/>
                        <a14:backgroundMark x1="96229" y1="60521" x2="95298" y2="81909"/>
                        <a14:backgroundMark x1="95298" y1="81909" x2="96229" y2="78872"/>
                        <a14:backgroundMark x1="94957" y1="57614" x2="96047" y2="60521"/>
                        <a14:backgroundMark x1="95025" y1="79913" x2="95025" y2="79913"/>
                        <a14:backgroundMark x1="94775" y1="80521" x2="94775" y2="80521"/>
                        <a14:backgroundMark x1="94730" y1="79696" x2="94662" y2="79349"/>
                        <a14:backgroundMark x1="94843" y1="79696" x2="94957" y2="80868"/>
                        <a14:backgroundMark x1="95207" y1="80390" x2="94843" y2="79826"/>
                        <a14:backgroundMark x1="95616" y1="79349" x2="94730" y2="80521"/>
                        <a14:backgroundMark x1="95093" y1="79479" x2="95093" y2="80260"/>
                        <a14:backgroundMark x1="94957" y1="57527" x2="95207" y2="58655"/>
                        <a14:backgroundMark x1="96115" y1="60304" x2="95207" y2="56920"/>
                        <a14:backgroundMark x1="95320" y1="57614" x2="95025" y2="57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03" t="4617" r="5297" b="3654"/>
          <a:stretch/>
        </p:blipFill>
        <p:spPr>
          <a:xfrm rot="5400000">
            <a:off x="3231119" y="1663815"/>
            <a:ext cx="644578" cy="1345882"/>
          </a:xfrm>
          <a:prstGeom prst="rect">
            <a:avLst/>
          </a:prstGeom>
        </p:spPr>
      </p:pic>
      <p:sp>
        <p:nvSpPr>
          <p:cNvPr id="64" name="CuadroTexto 63">
            <a:extLst>
              <a:ext uri="{FF2B5EF4-FFF2-40B4-BE49-F238E27FC236}">
                <a16:creationId xmlns:a16="http://schemas.microsoft.com/office/drawing/2014/main" id="{7F9758AF-D8B8-44E4-8164-5F12237768A0}"/>
              </a:ext>
            </a:extLst>
          </p:cNvPr>
          <p:cNvSpPr txBox="1"/>
          <p:nvPr/>
        </p:nvSpPr>
        <p:spPr>
          <a:xfrm>
            <a:off x="3163937" y="2112553"/>
            <a:ext cx="57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21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EA042E0D-4B13-4767-8B46-76E4069FCA95}"/>
              </a:ext>
            </a:extLst>
          </p:cNvPr>
          <p:cNvSpPr txBox="1"/>
          <p:nvPr/>
        </p:nvSpPr>
        <p:spPr>
          <a:xfrm>
            <a:off x="8458180" y="2234601"/>
            <a:ext cx="57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27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F59213B4-A3D3-40EC-9F8C-B3ACBD3982B2}"/>
              </a:ext>
            </a:extLst>
          </p:cNvPr>
          <p:cNvSpPr txBox="1"/>
          <p:nvPr/>
        </p:nvSpPr>
        <p:spPr>
          <a:xfrm>
            <a:off x="8236135" y="4869976"/>
            <a:ext cx="102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31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7E888C3-FF93-49EA-80BC-CCE8E13D8C0C}"/>
              </a:ext>
            </a:extLst>
          </p:cNvPr>
          <p:cNvSpPr txBox="1"/>
          <p:nvPr/>
        </p:nvSpPr>
        <p:spPr>
          <a:xfrm>
            <a:off x="8357017" y="2636507"/>
            <a:ext cx="102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26</a:t>
            </a:r>
          </a:p>
        </p:txBody>
      </p:sp>
      <p:pic>
        <p:nvPicPr>
          <p:cNvPr id="71" name="Imagen 70">
            <a:extLst>
              <a:ext uri="{FF2B5EF4-FFF2-40B4-BE49-F238E27FC236}">
                <a16:creationId xmlns:a16="http://schemas.microsoft.com/office/drawing/2014/main" id="{8985EB04-045C-4D61-AA1C-DBAA75FC2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66" b="93189" l="71536" r="94480">
                        <a14:foregroundMark x1="74671" y1="32842" x2="72491" y2="19171"/>
                        <a14:foregroundMark x1="73959" y1="9831" x2="75670" y2="8677"/>
                        <a14:foregroundMark x1="75670" y1="8677" x2="75670" y2="8677"/>
                        <a14:foregroundMark x1="77124" y1="8677" x2="77578" y2="8677"/>
                        <a14:foregroundMark x1="78464" y1="9328" x2="79714" y2="16356"/>
                        <a14:foregroundMark x1="80373" y1="15965" x2="84075" y2="18308"/>
                        <a14:foregroundMark x1="80600" y1="11453" x2="81054" y2="26855"/>
                        <a14:foregroundMark x1="81054" y1="26855" x2="81054" y2="26855"/>
                        <a14:foregroundMark x1="78146" y1="6768" x2="91004" y2="25987"/>
                        <a14:foregroundMark x1="91004" y1="25987" x2="91118" y2="26421"/>
                        <a14:foregroundMark x1="78033" y1="28764" x2="74830" y2="71106"/>
                        <a14:foregroundMark x1="74830" y1="71106" x2="75943" y2="80998"/>
                        <a14:foregroundMark x1="75943" y1="80998" x2="86915" y2="87072"/>
                        <a14:foregroundMark x1="96331" y1="78364" x2="98455" y2="76399"/>
                        <a14:foregroundMark x1="86915" y1="87072" x2="94217" y2="80319"/>
                        <a14:foregroundMark x1="98455" y1="76399" x2="97160" y2="64078"/>
                        <a14:foregroundMark x1="94480" y1="55618" x2="89618" y2="31280"/>
                        <a14:foregroundMark x1="89618" y1="31280" x2="85348" y2="28156"/>
                        <a14:foregroundMark x1="85348" y1="28156" x2="83621" y2="28156"/>
                        <a14:foregroundMark x1="73103" y1="83731" x2="73966" y2="92017"/>
                        <a14:foregroundMark x1="73966" y1="92017" x2="88119" y2="91410"/>
                        <a14:foregroundMark x1="88119" y1="91410" x2="91981" y2="88807"/>
                        <a14:foregroundMark x1="91981" y1="88807" x2="92117" y2="88026"/>
                        <a14:foregroundMark x1="75897" y1="93579" x2="84507" y2="94837"/>
                        <a14:foregroundMark x1="84507" y1="94837" x2="89550" y2="93232"/>
                        <a14:foregroundMark x1="89550" y1="93232" x2="89891" y2="92928"/>
                        <a14:foregroundMark x1="80486" y1="5683" x2="85075" y2="5900"/>
                        <a14:foregroundMark x1="85075" y1="5900" x2="85416" y2="5466"/>
                        <a14:foregroundMark x1="73421" y1="15792" x2="74398" y2="11757"/>
                        <a14:foregroundMark x1="74035" y1="11410" x2="73421" y2="15575"/>
                        <a14:backgroundMark x1="72649" y1="9544" x2="71876" y2="14447"/>
                        <a14:backgroundMark x1="73217" y1="9978" x2="72649" y2="11236"/>
                        <a14:backgroundMark x1="74330" y1="9328" x2="72194" y2="19349"/>
                        <a14:backgroundMark x1="73217" y1="13189" x2="72194" y2="17874"/>
                        <a14:backgroundMark x1="72285" y1="15922" x2="72399" y2="19957"/>
                        <a14:backgroundMark x1="72104" y1="15098" x2="71422" y2="11974"/>
                        <a14:backgroundMark x1="71490" y1="12104" x2="71672" y2="13839"/>
                        <a14:backgroundMark x1="72581" y1="10716" x2="73557" y2="10586"/>
                        <a14:backgroundMark x1="72649" y1="10586" x2="73557" y2="10499"/>
                        <a14:backgroundMark x1="73058" y1="10369" x2="74035" y2="9544"/>
                        <a14:backgroundMark x1="73785" y1="10369" x2="74284" y2="9675"/>
                        <a14:backgroundMark x1="72467" y1="21475" x2="72512" y2="19046"/>
                        <a14:backgroundMark x1="95502" y1="55445" x2="95684" y2="80521"/>
                        <a14:backgroundMark x1="96229" y1="60521" x2="95298" y2="81909"/>
                        <a14:backgroundMark x1="95298" y1="81909" x2="96229" y2="78872"/>
                        <a14:backgroundMark x1="94957" y1="57614" x2="96047" y2="60521"/>
                        <a14:backgroundMark x1="95025" y1="79913" x2="95025" y2="79913"/>
                        <a14:backgroundMark x1="94775" y1="80521" x2="94775" y2="80521"/>
                        <a14:backgroundMark x1="94730" y1="79696" x2="94662" y2="79349"/>
                        <a14:backgroundMark x1="94843" y1="79696" x2="94957" y2="80868"/>
                        <a14:backgroundMark x1="95207" y1="80390" x2="94843" y2="79826"/>
                        <a14:backgroundMark x1="95616" y1="79349" x2="94730" y2="80521"/>
                        <a14:backgroundMark x1="95093" y1="79479" x2="95093" y2="80260"/>
                        <a14:backgroundMark x1="94957" y1="57527" x2="95207" y2="58655"/>
                        <a14:backgroundMark x1="96115" y1="60304" x2="95207" y2="56920"/>
                        <a14:backgroundMark x1="95320" y1="57614" x2="95025" y2="57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03" t="4617" r="5297" b="3654"/>
          <a:stretch/>
        </p:blipFill>
        <p:spPr>
          <a:xfrm rot="5400000">
            <a:off x="555553" y="4087283"/>
            <a:ext cx="644578" cy="1345882"/>
          </a:xfrm>
          <a:prstGeom prst="rect">
            <a:avLst/>
          </a:prstGeom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5E77059C-9BB8-48B0-BA65-2BE9FB065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66" b="93189" l="71536" r="94480">
                        <a14:foregroundMark x1="74671" y1="32842" x2="72491" y2="19171"/>
                        <a14:foregroundMark x1="73959" y1="9831" x2="75670" y2="8677"/>
                        <a14:foregroundMark x1="75670" y1="8677" x2="75670" y2="8677"/>
                        <a14:foregroundMark x1="77124" y1="8677" x2="77578" y2="8677"/>
                        <a14:foregroundMark x1="78464" y1="9328" x2="79714" y2="16356"/>
                        <a14:foregroundMark x1="80373" y1="15965" x2="84075" y2="18308"/>
                        <a14:foregroundMark x1="80600" y1="11453" x2="81054" y2="26855"/>
                        <a14:foregroundMark x1="81054" y1="26855" x2="81054" y2="26855"/>
                        <a14:foregroundMark x1="78146" y1="6768" x2="91004" y2="25987"/>
                        <a14:foregroundMark x1="91004" y1="25987" x2="91118" y2="26421"/>
                        <a14:foregroundMark x1="78033" y1="28764" x2="74830" y2="71106"/>
                        <a14:foregroundMark x1="74830" y1="71106" x2="75943" y2="80998"/>
                        <a14:foregroundMark x1="75943" y1="80998" x2="86915" y2="87072"/>
                        <a14:foregroundMark x1="96331" y1="78364" x2="98455" y2="76399"/>
                        <a14:foregroundMark x1="86915" y1="87072" x2="94217" y2="80319"/>
                        <a14:foregroundMark x1="98455" y1="76399" x2="97160" y2="64078"/>
                        <a14:foregroundMark x1="94480" y1="55618" x2="89618" y2="31280"/>
                        <a14:foregroundMark x1="89618" y1="31280" x2="85348" y2="28156"/>
                        <a14:foregroundMark x1="85348" y1="28156" x2="83621" y2="28156"/>
                        <a14:foregroundMark x1="73103" y1="83731" x2="73966" y2="92017"/>
                        <a14:foregroundMark x1="73966" y1="92017" x2="88119" y2="91410"/>
                        <a14:foregroundMark x1="88119" y1="91410" x2="91981" y2="88807"/>
                        <a14:foregroundMark x1="91981" y1="88807" x2="92117" y2="88026"/>
                        <a14:foregroundMark x1="75897" y1="93579" x2="84507" y2="94837"/>
                        <a14:foregroundMark x1="84507" y1="94837" x2="89550" y2="93232"/>
                        <a14:foregroundMark x1="89550" y1="93232" x2="89891" y2="92928"/>
                        <a14:foregroundMark x1="80486" y1="5683" x2="85075" y2="5900"/>
                        <a14:foregroundMark x1="85075" y1="5900" x2="85416" y2="5466"/>
                        <a14:foregroundMark x1="73421" y1="15792" x2="74398" y2="11757"/>
                        <a14:foregroundMark x1="74035" y1="11410" x2="73421" y2="15575"/>
                        <a14:backgroundMark x1="72649" y1="9544" x2="71876" y2="14447"/>
                        <a14:backgroundMark x1="73217" y1="9978" x2="72649" y2="11236"/>
                        <a14:backgroundMark x1="74330" y1="9328" x2="72194" y2="19349"/>
                        <a14:backgroundMark x1="73217" y1="13189" x2="72194" y2="17874"/>
                        <a14:backgroundMark x1="72285" y1="15922" x2="72399" y2="19957"/>
                        <a14:backgroundMark x1="72104" y1="15098" x2="71422" y2="11974"/>
                        <a14:backgroundMark x1="71490" y1="12104" x2="71672" y2="13839"/>
                        <a14:backgroundMark x1="72581" y1="10716" x2="73557" y2="10586"/>
                        <a14:backgroundMark x1="72649" y1="10586" x2="73557" y2="10499"/>
                        <a14:backgroundMark x1="73058" y1="10369" x2="74035" y2="9544"/>
                        <a14:backgroundMark x1="73785" y1="10369" x2="74284" y2="9675"/>
                        <a14:backgroundMark x1="72467" y1="21475" x2="72512" y2="19046"/>
                        <a14:backgroundMark x1="95502" y1="55445" x2="95684" y2="80521"/>
                        <a14:backgroundMark x1="96229" y1="60521" x2="95298" y2="81909"/>
                        <a14:backgroundMark x1="95298" y1="81909" x2="96229" y2="78872"/>
                        <a14:backgroundMark x1="94957" y1="57614" x2="96047" y2="60521"/>
                        <a14:backgroundMark x1="95025" y1="79913" x2="95025" y2="79913"/>
                        <a14:backgroundMark x1="94775" y1="80521" x2="94775" y2="80521"/>
                        <a14:backgroundMark x1="94730" y1="79696" x2="94662" y2="79349"/>
                        <a14:backgroundMark x1="94843" y1="79696" x2="94957" y2="80868"/>
                        <a14:backgroundMark x1="95207" y1="80390" x2="94843" y2="79826"/>
                        <a14:backgroundMark x1="95616" y1="79349" x2="94730" y2="80521"/>
                        <a14:backgroundMark x1="95093" y1="79479" x2="95093" y2="80260"/>
                        <a14:backgroundMark x1="94957" y1="57527" x2="95207" y2="58655"/>
                        <a14:backgroundMark x1="96115" y1="60304" x2="95207" y2="56920"/>
                        <a14:backgroundMark x1="95320" y1="57614" x2="95025" y2="57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03" t="4617" r="5297" b="3654"/>
          <a:stretch/>
        </p:blipFill>
        <p:spPr>
          <a:xfrm rot="5400000">
            <a:off x="1991599" y="5135266"/>
            <a:ext cx="644578" cy="1345882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FBB90F73-7F7A-463A-91B6-FD12D664B877}"/>
              </a:ext>
            </a:extLst>
          </p:cNvPr>
          <p:cNvSpPr txBox="1"/>
          <p:nvPr/>
        </p:nvSpPr>
        <p:spPr>
          <a:xfrm>
            <a:off x="583866" y="4575290"/>
            <a:ext cx="34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F5E4D56-7E4F-4A0F-A0B8-DED632C9E294}"/>
              </a:ext>
            </a:extLst>
          </p:cNvPr>
          <p:cNvSpPr txBox="1"/>
          <p:nvPr/>
        </p:nvSpPr>
        <p:spPr>
          <a:xfrm>
            <a:off x="2025583" y="5623541"/>
            <a:ext cx="44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14</a:t>
            </a:r>
          </a:p>
        </p:txBody>
      </p:sp>
      <p:pic>
        <p:nvPicPr>
          <p:cNvPr id="82" name="Imagen 81">
            <a:extLst>
              <a:ext uri="{FF2B5EF4-FFF2-40B4-BE49-F238E27FC236}">
                <a16:creationId xmlns:a16="http://schemas.microsoft.com/office/drawing/2014/main" id="{AC238DDC-9C01-4385-B6C9-E4BD8A58A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66" b="93189" l="71536" r="94480">
                        <a14:foregroundMark x1="74671" y1="32842" x2="72491" y2="19171"/>
                        <a14:foregroundMark x1="73959" y1="9831" x2="75670" y2="8677"/>
                        <a14:foregroundMark x1="75670" y1="8677" x2="75670" y2="8677"/>
                        <a14:foregroundMark x1="77124" y1="8677" x2="77578" y2="8677"/>
                        <a14:foregroundMark x1="78464" y1="9328" x2="79714" y2="16356"/>
                        <a14:foregroundMark x1="80373" y1="15965" x2="84075" y2="18308"/>
                        <a14:foregroundMark x1="80600" y1="11453" x2="81054" y2="26855"/>
                        <a14:foregroundMark x1="81054" y1="26855" x2="81054" y2="26855"/>
                        <a14:foregroundMark x1="78146" y1="6768" x2="91004" y2="25987"/>
                        <a14:foregroundMark x1="91004" y1="25987" x2="91118" y2="26421"/>
                        <a14:foregroundMark x1="78033" y1="28764" x2="74830" y2="71106"/>
                        <a14:foregroundMark x1="74830" y1="71106" x2="75943" y2="80998"/>
                        <a14:foregroundMark x1="75943" y1="80998" x2="86915" y2="87072"/>
                        <a14:foregroundMark x1="96331" y1="78364" x2="98455" y2="76399"/>
                        <a14:foregroundMark x1="86915" y1="87072" x2="94217" y2="80319"/>
                        <a14:foregroundMark x1="98455" y1="76399" x2="97160" y2="64078"/>
                        <a14:foregroundMark x1="94480" y1="55618" x2="89618" y2="31280"/>
                        <a14:foregroundMark x1="89618" y1="31280" x2="85348" y2="28156"/>
                        <a14:foregroundMark x1="85348" y1="28156" x2="83621" y2="28156"/>
                        <a14:foregroundMark x1="73103" y1="83731" x2="73966" y2="92017"/>
                        <a14:foregroundMark x1="73966" y1="92017" x2="88119" y2="91410"/>
                        <a14:foregroundMark x1="88119" y1="91410" x2="91981" y2="88807"/>
                        <a14:foregroundMark x1="91981" y1="88807" x2="92117" y2="88026"/>
                        <a14:foregroundMark x1="75897" y1="93579" x2="84507" y2="94837"/>
                        <a14:foregroundMark x1="84507" y1="94837" x2="89550" y2="93232"/>
                        <a14:foregroundMark x1="89550" y1="93232" x2="89891" y2="92928"/>
                        <a14:foregroundMark x1="80486" y1="5683" x2="85075" y2="5900"/>
                        <a14:foregroundMark x1="85075" y1="5900" x2="85416" y2="5466"/>
                        <a14:foregroundMark x1="73421" y1="15792" x2="74398" y2="11757"/>
                        <a14:foregroundMark x1="74035" y1="11410" x2="73421" y2="15575"/>
                        <a14:backgroundMark x1="72649" y1="9544" x2="71876" y2="14447"/>
                        <a14:backgroundMark x1="73217" y1="9978" x2="72649" y2="11236"/>
                        <a14:backgroundMark x1="74330" y1="9328" x2="72194" y2="19349"/>
                        <a14:backgroundMark x1="73217" y1="13189" x2="72194" y2="17874"/>
                        <a14:backgroundMark x1="72285" y1="15922" x2="72399" y2="19957"/>
                        <a14:backgroundMark x1="72104" y1="15098" x2="71422" y2="11974"/>
                        <a14:backgroundMark x1="71490" y1="12104" x2="71672" y2="13839"/>
                        <a14:backgroundMark x1="72581" y1="10716" x2="73557" y2="10586"/>
                        <a14:backgroundMark x1="72649" y1="10586" x2="73557" y2="10499"/>
                        <a14:backgroundMark x1="73058" y1="10369" x2="74035" y2="9544"/>
                        <a14:backgroundMark x1="73785" y1="10369" x2="74284" y2="9675"/>
                        <a14:backgroundMark x1="72467" y1="21475" x2="72512" y2="19046"/>
                        <a14:backgroundMark x1="95502" y1="55445" x2="95684" y2="80521"/>
                        <a14:backgroundMark x1="96229" y1="60521" x2="95298" y2="81909"/>
                        <a14:backgroundMark x1="95298" y1="81909" x2="96229" y2="78872"/>
                        <a14:backgroundMark x1="94957" y1="57614" x2="96047" y2="60521"/>
                        <a14:backgroundMark x1="95025" y1="79913" x2="95025" y2="79913"/>
                        <a14:backgroundMark x1="94775" y1="80521" x2="94775" y2="80521"/>
                        <a14:backgroundMark x1="94730" y1="79696" x2="94662" y2="79349"/>
                        <a14:backgroundMark x1="94843" y1="79696" x2="94957" y2="80868"/>
                        <a14:backgroundMark x1="95207" y1="80390" x2="94843" y2="79826"/>
                        <a14:backgroundMark x1="95616" y1="79349" x2="94730" y2="80521"/>
                        <a14:backgroundMark x1="95093" y1="79479" x2="95093" y2="80260"/>
                        <a14:backgroundMark x1="94957" y1="57527" x2="95207" y2="58655"/>
                        <a14:backgroundMark x1="96115" y1="60304" x2="95207" y2="56920"/>
                        <a14:backgroundMark x1="95320" y1="57614" x2="95025" y2="57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03" t="4617" r="5297" b="3654"/>
          <a:stretch/>
        </p:blipFill>
        <p:spPr>
          <a:xfrm rot="5400000">
            <a:off x="3303301" y="5145042"/>
            <a:ext cx="644578" cy="1345882"/>
          </a:xfrm>
          <a:prstGeom prst="rect">
            <a:avLst/>
          </a:prstGeom>
        </p:spPr>
      </p:pic>
      <p:pic>
        <p:nvPicPr>
          <p:cNvPr id="83" name="Imagen 82">
            <a:extLst>
              <a:ext uri="{FF2B5EF4-FFF2-40B4-BE49-F238E27FC236}">
                <a16:creationId xmlns:a16="http://schemas.microsoft.com/office/drawing/2014/main" id="{ED4E10A6-63AA-4E21-BDE8-D84D97A1B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66" b="93189" l="71536" r="94480">
                        <a14:foregroundMark x1="74671" y1="32842" x2="72491" y2="19171"/>
                        <a14:foregroundMark x1="73959" y1="9831" x2="75670" y2="8677"/>
                        <a14:foregroundMark x1="75670" y1="8677" x2="75670" y2="8677"/>
                        <a14:foregroundMark x1="77124" y1="8677" x2="77578" y2="8677"/>
                        <a14:foregroundMark x1="78464" y1="9328" x2="79714" y2="16356"/>
                        <a14:foregroundMark x1="80373" y1="15965" x2="84075" y2="18308"/>
                        <a14:foregroundMark x1="80600" y1="11453" x2="81054" y2="26855"/>
                        <a14:foregroundMark x1="81054" y1="26855" x2="81054" y2="26855"/>
                        <a14:foregroundMark x1="78146" y1="6768" x2="91004" y2="25987"/>
                        <a14:foregroundMark x1="91004" y1="25987" x2="91118" y2="26421"/>
                        <a14:foregroundMark x1="78033" y1="28764" x2="74830" y2="71106"/>
                        <a14:foregroundMark x1="74830" y1="71106" x2="75943" y2="80998"/>
                        <a14:foregroundMark x1="75943" y1="80998" x2="86915" y2="87072"/>
                        <a14:foregroundMark x1="96331" y1="78364" x2="98455" y2="76399"/>
                        <a14:foregroundMark x1="86915" y1="87072" x2="94217" y2="80319"/>
                        <a14:foregroundMark x1="98455" y1="76399" x2="97160" y2="64078"/>
                        <a14:foregroundMark x1="94480" y1="55618" x2="89618" y2="31280"/>
                        <a14:foregroundMark x1="89618" y1="31280" x2="85348" y2="28156"/>
                        <a14:foregroundMark x1="85348" y1="28156" x2="83621" y2="28156"/>
                        <a14:foregroundMark x1="73103" y1="83731" x2="73966" y2="92017"/>
                        <a14:foregroundMark x1="73966" y1="92017" x2="88119" y2="91410"/>
                        <a14:foregroundMark x1="88119" y1="91410" x2="91981" y2="88807"/>
                        <a14:foregroundMark x1="91981" y1="88807" x2="92117" y2="88026"/>
                        <a14:foregroundMark x1="75897" y1="93579" x2="84507" y2="94837"/>
                        <a14:foregroundMark x1="84507" y1="94837" x2="89550" y2="93232"/>
                        <a14:foregroundMark x1="89550" y1="93232" x2="89891" y2="92928"/>
                        <a14:foregroundMark x1="80486" y1="5683" x2="85075" y2="5900"/>
                        <a14:foregroundMark x1="85075" y1="5900" x2="85416" y2="5466"/>
                        <a14:foregroundMark x1="73421" y1="15792" x2="74398" y2="11757"/>
                        <a14:foregroundMark x1="74035" y1="11410" x2="73421" y2="15575"/>
                        <a14:backgroundMark x1="72649" y1="9544" x2="71876" y2="14447"/>
                        <a14:backgroundMark x1="73217" y1="9978" x2="72649" y2="11236"/>
                        <a14:backgroundMark x1="74330" y1="9328" x2="72194" y2="19349"/>
                        <a14:backgroundMark x1="73217" y1="13189" x2="72194" y2="17874"/>
                        <a14:backgroundMark x1="72285" y1="15922" x2="72399" y2="19957"/>
                        <a14:backgroundMark x1="72104" y1="15098" x2="71422" y2="11974"/>
                        <a14:backgroundMark x1="71490" y1="12104" x2="71672" y2="13839"/>
                        <a14:backgroundMark x1="72581" y1="10716" x2="73557" y2="10586"/>
                        <a14:backgroundMark x1="72649" y1="10586" x2="73557" y2="10499"/>
                        <a14:backgroundMark x1="73058" y1="10369" x2="74035" y2="9544"/>
                        <a14:backgroundMark x1="73785" y1="10369" x2="74284" y2="9675"/>
                        <a14:backgroundMark x1="72467" y1="21475" x2="72512" y2="19046"/>
                        <a14:backgroundMark x1="95502" y1="55445" x2="95684" y2="80521"/>
                        <a14:backgroundMark x1="96229" y1="60521" x2="95298" y2="81909"/>
                        <a14:backgroundMark x1="95298" y1="81909" x2="96229" y2="78872"/>
                        <a14:backgroundMark x1="94957" y1="57614" x2="96047" y2="60521"/>
                        <a14:backgroundMark x1="95025" y1="79913" x2="95025" y2="79913"/>
                        <a14:backgroundMark x1="94775" y1="80521" x2="94775" y2="80521"/>
                        <a14:backgroundMark x1="94730" y1="79696" x2="94662" y2="79349"/>
                        <a14:backgroundMark x1="94843" y1="79696" x2="94957" y2="80868"/>
                        <a14:backgroundMark x1="95207" y1="80390" x2="94843" y2="79826"/>
                        <a14:backgroundMark x1="95616" y1="79349" x2="94730" y2="80521"/>
                        <a14:backgroundMark x1="95093" y1="79479" x2="95093" y2="80260"/>
                        <a14:backgroundMark x1="94957" y1="57527" x2="95207" y2="58655"/>
                        <a14:backgroundMark x1="96115" y1="60304" x2="95207" y2="56920"/>
                        <a14:backgroundMark x1="95320" y1="57614" x2="95025" y2="57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03" t="4617" r="5297" b="3654"/>
          <a:stretch/>
        </p:blipFill>
        <p:spPr>
          <a:xfrm rot="5400000">
            <a:off x="3199042" y="1688944"/>
            <a:ext cx="644578" cy="1345882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73B1575B-50D7-4025-9565-87038EA4D597}"/>
              </a:ext>
            </a:extLst>
          </p:cNvPr>
          <p:cNvSpPr txBox="1"/>
          <p:nvPr/>
        </p:nvSpPr>
        <p:spPr>
          <a:xfrm>
            <a:off x="3282439" y="5632853"/>
            <a:ext cx="47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20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B484A8D-B954-4CEA-8D81-656BD0DB2909}"/>
              </a:ext>
            </a:extLst>
          </p:cNvPr>
          <p:cNvSpPr txBox="1"/>
          <p:nvPr/>
        </p:nvSpPr>
        <p:spPr>
          <a:xfrm>
            <a:off x="3143841" y="2181858"/>
            <a:ext cx="55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26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E93B9F6-FDCF-4553-807E-25D6CC673C9D}"/>
              </a:ext>
            </a:extLst>
          </p:cNvPr>
          <p:cNvSpPr txBox="1"/>
          <p:nvPr/>
        </p:nvSpPr>
        <p:spPr>
          <a:xfrm>
            <a:off x="10010017" y="1735319"/>
            <a:ext cx="43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32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D314151-D12A-4E82-873F-84FFEDC9793D}"/>
              </a:ext>
            </a:extLst>
          </p:cNvPr>
          <p:cNvSpPr txBox="1"/>
          <p:nvPr/>
        </p:nvSpPr>
        <p:spPr>
          <a:xfrm>
            <a:off x="9868245" y="5239308"/>
            <a:ext cx="57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28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18F79BA-B78E-4BC7-AE4F-7EFB8C911FAA}"/>
              </a:ext>
            </a:extLst>
          </p:cNvPr>
          <p:cNvSpPr txBox="1"/>
          <p:nvPr/>
        </p:nvSpPr>
        <p:spPr>
          <a:xfrm>
            <a:off x="10157792" y="2856619"/>
            <a:ext cx="43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27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AB02D7F-5E67-41D0-8B0F-B83685E6683D}"/>
              </a:ext>
            </a:extLst>
          </p:cNvPr>
          <p:cNvSpPr txBox="1"/>
          <p:nvPr/>
        </p:nvSpPr>
        <p:spPr>
          <a:xfrm>
            <a:off x="10010017" y="4022525"/>
            <a:ext cx="43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291025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0.0914 -0.16319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-7431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41 -0.16319 L 0.20156 0.33866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2" y="25810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61 0.33287 L 0.19961 0.33287 L 0.21797 0.33866 C 0.21979 0.33912 0.22162 0.34028 0.22344 0.34051 C 0.22891 0.34144 0.23438 0.3419 0.23972 0.34259 C 0.25352 0.3419 0.26732 0.34167 0.28112 0.34051 C 0.28216 0.34051 0.2832 0.33889 0.28438 0.33866 C 0.28724 0.33773 0.29011 0.33704 0.2931 0.33657 C 0.29922 0.33588 0.30534 0.33542 0.31146 0.33472 C 0.31445 0.3331 0.31641 0.33218 0.31914 0.32894 C 0.31992 0.32801 0.32044 0.32616 0.32136 0.325 C 0.32227 0.32361 0.3237 0.32292 0.32461 0.3213 C 0.32735 0.31574 0.3293 0.30903 0.33216 0.30394 C 0.33399 0.30069 0.33555 0.29699 0.33763 0.29421 C 0.34297 0.28704 0.3405 0.29028 0.34518 0.28449 C 0.34636 0.28125 0.34714 0.27778 0.34844 0.27477 C 0.35755 0.25579 0.35469 0.26366 0.36367 0.25162 C 0.36458 0.25046 0.36511 0.24907 0.36589 0.24792 C 0.36979 0.2419 0.37474 0.23773 0.37787 0.23032 C 0.37891 0.22778 0.37995 0.225 0.38112 0.22269 C 0.38281 0.21921 0.3849 0.21667 0.38659 0.21296 C 0.39076 0.20394 0.39063 0.19861 0.39636 0.19167 C 0.39753 0.19028 0.39922 0.19074 0.40065 0.18981 C 0.40248 0.18866 0.40443 0.18773 0.40612 0.18588 C 0.40833 0.1838 0.41029 0.18009 0.41263 0.17824 C 0.41498 0.17639 0.41771 0.17569 0.42018 0.17431 C 0.42669 0.1713 0.43216 0.16921 0.43867 0.16667 C 0.4405 0.16597 0.44232 0.16528 0.44414 0.16481 C 0.4474 0.16389 0.45065 0.16366 0.45391 0.16273 C 0.45755 0.16181 0.4612 0.16019 0.46485 0.15903 C 0.46732 0.1581 0.46992 0.15787 0.4724 0.15694 C 0.475 0.15602 0.47748 0.15417 0.48008 0.15324 C 0.49011 0.14884 0.49076 0.14931 0.50065 0.14745 C 0.50287 0.14861 0.50534 0.14884 0.50716 0.15116 C 0.50873 0.15301 0.50938 0.15625 0.51042 0.15903 C 0.51198 0.16273 0.5138 0.1662 0.51485 0.1706 C 0.51745 0.18241 0.51589 0.17731 0.51914 0.18588 C 0.51953 0.18912 0.51979 0.19236 0.52031 0.1956 C 0.52057 0.19769 0.5211 0.19954 0.52136 0.20139 C 0.52188 0.20532 0.52201 0.20926 0.5224 0.21296 C 0.52266 0.21574 0.52318 0.21829 0.52357 0.22083 C 0.5237 0.22593 0.52318 0.26019 0.52565 0.27477 C 0.5263 0.27824 0.52669 0.28171 0.52787 0.28449 C 0.5293 0.28819 0.53151 0.29097 0.53333 0.29421 C 0.53373 0.29676 0.5336 0.29954 0.53438 0.30185 C 0.53516 0.30417 0.53633 0.30625 0.53763 0.30764 C 0.54349 0.31389 0.54857 0.31921 0.55508 0.3213 C 0.55977 0.32269 0.56445 0.32407 0.56914 0.325 C 0.57383 0.32616 0.57865 0.32639 0.58333 0.32708 C 0.59349 0.32639 0.60365 0.32639 0.6138 0.325 C 0.64675 0.3206 0.61498 0.3213 0.63229 0.3213 L 0.62787 0.32708 L 0.62787 0.32708 " pathEditMode="relative" ptsTypes="AAAAAAAAAAAAAAAAAAAAAAAAAAAAAAAAAAAAAAAAAAAAAAAAAAAAA">
                                      <p:cBhvr>
                                        <p:cTn id="178" dur="3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81481E-6 L 0.10455 0.00139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1" y="69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78 0.00024 L 0.10078 0.00047 C 0.1233 -0.00486 0.12174 -0.00648 0.14961 0.00024 C 0.15273 0.00093 0.15533 0.0044 0.15833 0.00602 C 0.16862 0.01088 0.17434 0.01042 0.18554 0.01181 C 0.18763 0.01297 0.18984 0.01436 0.19205 0.01551 C 0.19349 0.01644 0.19518 0.01598 0.19635 0.0176 C 0.19882 0.02061 0.20039 0.02616 0.20286 0.02917 C 0.20507 0.03172 0.20729 0.03403 0.20937 0.03681 C 0.21067 0.03866 0.21145 0.04121 0.21263 0.0426 C 0.21367 0.04375 0.21484 0.04375 0.21588 0.04468 C 0.21744 0.04584 0.21888 0.04676 0.22031 0.04838 C 0.2233 0.05209 0.22591 0.05649 0.22903 0.05996 C 0.23007 0.06135 0.23125 0.0625 0.23229 0.06389 C 0.23489 0.0676 0.23724 0.07176 0.23984 0.07547 C 0.24414 0.08149 0.24869 0.08681 0.25286 0.09283 C 0.25729 0.09931 0.26145 0.10625 0.26588 0.11227 C 0.26744 0.11413 0.26901 0.11575 0.27031 0.11806 C 0.27161 0.12038 0.27239 0.12338 0.27356 0.1257 C 0.27421 0.12732 0.275 0.12825 0.27578 0.12963 C 0.27682 0.13218 0.27773 0.13496 0.27903 0.1375 C 0.27903 0.13774 0.28645 0.1507 0.28763 0.15278 L 0.29531 0.16644 C 0.29674 0.16899 0.29778 0.17269 0.29961 0.17408 C 0.31601 0.18658 0.30221 0.17778 0.33333 0.1838 C 0.33802 0.18473 0.3427 0.18658 0.34739 0.18774 C 0.35065 0.18843 0.35403 0.18889 0.35729 0.18959 C 0.36237 0.19075 0.36836 0.19283 0.37356 0.19352 C 0.37929 0.19445 0.38515 0.19468 0.39088 0.19538 C 0.39453 0.19584 0.39817 0.19676 0.40182 0.19746 C 0.40872 0.19607 0.41588 0.19746 0.42239 0.19352 C 0.42786 0.19005 0.43658 0.17616 0.43658 0.17639 C 0.45039 0.12709 0.43216 0.19769 0.44414 0.11227 C 0.44544 0.10394 0.44739 0.08704 0.44961 0.07755 C 0.45052 0.07338 0.45208 0.06991 0.45286 0.06598 C 0.4539 0.06158 0.45403 0.05672 0.45507 0.05232 C 0.45586 0.04931 0.45742 0.04723 0.45833 0.04468 C 0.46536 0.02454 0.4513 0.05325 0.47031 0.01945 C 0.47135 0.0176 0.472 0.01389 0.47356 0.01366 C 0.48906 0.01065 0.48763 0.01042 0.50937 0.00973 C 0.52135 0.0095 0.53333 0.00973 0.54531 0.00973 L 0.54752 0.00788 L 0.53984 0.00973 " pathEditMode="relative" rAng="0" ptsTypes="AAAAAAAAAAAAAAAAAAAAAAAAAAAAAAAAAAAAAAAAAAA">
                                      <p:cBhvr>
                                        <p:cTn id="196" dur="4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31" y="9630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11 0.03773 L 0.01211 0.03796 C 0.03112 0.11227 0.03528 0.12407 0.05013 0.20185 C 0.05377 0.22153 0.05664 0.24167 0.05989 0.26181 C 0.06132 0.27083 0.06419 0.28889 0.06419 0.28912 C 0.06458 0.29329 0.06471 0.29792 0.06523 0.30232 C 0.06575 0.30625 0.06679 0.30995 0.06744 0.31389 C 0.06823 0.31829 0.06901 0.32292 0.06966 0.32732 C 0.07317 0.35255 0.06692 0.31644 0.07395 0.3544 C 0.07526 0.36991 0.07526 0.37176 0.07721 0.38935 C 0.07786 0.39514 0.07864 0.40093 0.07942 0.40671 C 0.07981 0.42199 0.07942 0.43773 0.08047 0.45301 C 0.08086 0.45857 0.08164 0.46435 0.08372 0.46852 C 0.08593 0.47269 0.08932 0.47454 0.09244 0.47616 C 0.09557 0.47778 0.09895 0.47755 0.10221 0.47824 C 0.1095 0.47546 0.11783 0.47778 0.12395 0.47037 C 0.13359 0.4588 0.13906 0.43935 0.14687 0.42407 C 0.14922 0.41921 0.15156 0.41412 0.15442 0.41042 C 0.1595 0.40417 0.16445 0.39722 0.16966 0.3912 C 0.18619 0.37199 0.17838 0.38426 0.19244 0.36597 C 0.23112 0.31574 0.19505 0.3581 0.22174 0.33125 C 0.22408 0.32894 0.22604 0.32593 0.22838 0.32361 C 0.23528 0.31597 0.24049 0.31088 0.24895 0.3081 C 0.25429 0.30625 0.25989 0.30671 0.26523 0.30625 C 0.26614 0.30625 0.29687 0.30648 0.30664 0.31389 C 0.30898 0.31574 0.31093 0.31898 0.31315 0.32153 C 0.31601 0.3287 0.31797 0.3331 0.3207 0.34097 C 0.32369 0.34977 0.32617 0.35926 0.32942 0.36806 C 0.33007 0.36991 0.3306 0.37222 0.33151 0.37384 C 0.3332 0.37616 0.33515 0.37801 0.33698 0.37963 C 0.34049 0.38264 0.34414 0.38495 0.34791 0.38727 C 0.35455 0.39144 0.37395 0.39306 0.37395 0.39329 C 0.37682 0.39375 0.37981 0.39445 0.38268 0.39514 L 0.39244 0.39699 C 0.41015 0.39491 0.40403 0.39514 0.41093 0.39514 L 0.41315 0.39699 " pathEditMode="relative" rAng="0" ptsTypes="AAAAAAAAAAAAAAAAAAAAAAAAAAAAAAAAAAAA">
                                      <p:cBhvr>
                                        <p:cTn id="20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2" y="22014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15 -0.03935 L 0.01015 -0.03935 C 0.01367 -0.04838 0.01823 -0.05648 0.02096 -0.06643 C 0.02265 -0.07292 0.02226 -0.08079 0.02317 -0.08773 C 0.02474 -0.1 0.02734 -0.11204 0.02851 -0.12454 C 0.0289 -0.12824 0.02942 -0.13218 0.02968 -0.13611 C 0.03046 -0.14699 0.03059 -0.1581 0.03177 -0.16898 C 0.03437 -0.1919 0.03698 -0.20116 0.04049 -0.22106 C 0.04127 -0.22546 0.04192 -0.23009 0.0427 -0.23472 C 0.04349 -0.24421 0.04349 -0.25417 0.04492 -0.26366 C 0.04609 -0.27176 0.04882 -0.27893 0.05026 -0.2868 C 0.05104 -0.29074 0.05143 -0.29491 0.05247 -0.29838 C 0.05364 -0.30208 0.05533 -0.30486 0.0569 -0.3081 C 0.05898 -0.31759 0.06211 -0.32685 0.06341 -0.33704 C 0.06614 -0.35972 0.06432 -0.34884 0.06875 -0.36991 C 0.06914 -0.37384 0.0694 -0.37755 0.06992 -0.38148 C 0.07018 -0.38356 0.0707 -0.38518 0.07096 -0.38727 C 0.07148 -0.39097 0.07135 -0.39514 0.072 -0.39884 C 0.07252 -0.40116 0.07356 -0.40255 0.07421 -0.40463 C 0.07539 -0.40833 0.07656 -0.41227 0.07747 -0.4162 C 0.08502 -0.44977 0.07747 -0.42176 0.08294 -0.44143 C 0.08333 -0.45162 0.0819 -0.46273 0.08398 -0.47222 C 0.08463 -0.47523 0.08698 -0.46852 0.08841 -0.46643 C 0.09062 -0.46343 0.09283 -0.46018 0.09492 -0.45671 C 0.09752 -0.45255 0.1 -0.44792 0.10247 -0.44329 C 0.1039 -0.44074 0.10559 -0.43843 0.1069 -0.43565 C 0.10859 -0.43171 0.11041 -0.42778 0.11224 -0.42407 C 0.11367 -0.4213 0.11536 -0.41898 0.11666 -0.4162 C 0.13177 -0.38403 0.11653 -0.4118 0.12747 -0.39491 C 0.13086 -0.38981 0.1302 -0.38866 0.13398 -0.38542 C 0.14062 -0.3794 0.13932 -0.38264 0.14713 -0.37755 C 0.15039 -0.37546 0.15377 -0.37292 0.1569 -0.36991 C 0.15846 -0.36829 0.15963 -0.36574 0.16119 -0.36412 C 0.16731 -0.3581 0.16523 -0.36204 0.17096 -0.35833 C 0.18515 -0.34907 0.17317 -0.35486 0.18294 -0.35046 C 0.18828 -0.34583 0.1914 -0.34259 0.19713 -0.33889 C 0.20026 -0.3368 0.20364 -0.33518 0.2069 -0.3331 C 0.21015 -0.33125 0.21328 -0.32801 0.21666 -0.32731 L 0.22864 -0.32546 C 0.23151 -0.32407 0.23437 -0.32292 0.23724 -0.32153 C 0.23945 -0.32037 0.24153 -0.31852 0.24388 -0.31759 C 0.24778 -0.31643 0.25182 -0.31643 0.25573 -0.31574 C 0.26471 -0.31042 0.26067 -0.31204 0.27864 -0.31574 C 0.28164 -0.31643 0.2845 -0.31805 0.28737 -0.31968 C 0.29062 -0.3213 0.29375 -0.32361 0.29713 -0.32546 C 0.29961 -0.32685 0.30221 -0.32801 0.30468 -0.3294 C 0.3069 -0.33194 0.30898 -0.33449 0.31119 -0.33704 C 0.31718 -0.34352 0.31927 -0.34514 0.32539 -0.35046 C 0.32643 -0.35255 0.3276 -0.35417 0.32864 -0.35625 C 0.32942 -0.3581 0.3302 -0.36018 0.33086 -0.36204 C 0.33294 -0.36898 0.33502 -0.37824 0.33619 -0.38542 C 0.33711 -0.39051 0.33711 -0.39606 0.33841 -0.40069 C 0.33919 -0.40347 0.33997 -0.40579 0.34062 -0.40856 C 0.3414 -0.41227 0.34088 -0.41782 0.3427 -0.42014 C 0.34518 -0.42292 0.34765 -0.42616 0.35039 -0.42778 C 0.35208 -0.42893 0.3539 -0.4294 0.35586 -0.42986 C 0.36302 -0.43079 0.37031 -0.43102 0.3776 -0.43171 C 0.37903 -0.43241 0.38046 -0.43333 0.3819 -0.43356 C 0.39635 -0.4368 0.40494 -0.43565 0.42109 -0.43565 L 0.42109 -0.43565 L 0.42109 -0.43565 " pathEditMode="relative" ptsTypes="AAAAAAAAAAAAAAAAAAAAAAAAAAAAAAAAAAAAAAAAAAAAAAAAAAAAAAAAAAAAA">
                                      <p:cBhvr>
                                        <p:cTn id="208" dur="4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0.10742 0.15301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7963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42 0.15301 L 0.21601 0.13889 " pathEditMode="relative" rAng="0" ptsTypes="AA">
                                      <p:cBhvr>
                                        <p:cTn id="23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0" y="162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25 0.1463 L 0.20625 0.1463 L 0.21927 0.15023 C 0.23046 0.15394 0.24166 0.15857 0.25286 0.16181 C 0.25976 0.16389 0.26666 0.16435 0.27356 0.16574 C 0.27942 0.1669 0.28515 0.16829 0.29101 0.16968 C 0.29752 0.16644 0.30429 0.16458 0.31054 0.15996 C 0.31315 0.15787 0.31471 0.15324 0.31705 0.15023 C 0.31979 0.14676 0.32278 0.14352 0.32578 0.14051 C 0.33632 0.13033 0.34244 0.12801 0.35182 0.11343 C 0.35585 0.10718 0.35924 0.09954 0.36276 0.09236 C 0.36822 0.08079 0.37356 0.06898 0.37903 0.05741 C 0.38085 0.05371 0.38229 0.04931 0.38437 0.04583 C 0.38776 0.04074 0.39088 0.03542 0.39427 0.03033 C 0.42174 -0.00949 0.39388 0.03079 0.42682 -0.0044 C 0.43007 -0.00787 0.43242 -0.01366 0.43554 -0.01782 C 0.44166 -0.02616 0.44908 -0.03217 0.45612 -0.03727 C 0.45937 -0.03935 0.46263 -0.04167 0.46601 -0.04305 C 0.46953 -0.04421 0.47317 -0.04421 0.47682 -0.04491 C 0.48958 -0.04167 0.49348 -0.03981 0.51054 -0.04491 C 0.5151 -0.04629 0.52356 -0.05463 0.52356 -0.05463 L 0.54531 -0.08542 C 0.54778 -0.08866 0.55026 -0.09236 0.55286 -0.09514 C 0.55598 -0.09838 0.56302 -0.10139 0.56601 -0.10278 C 0.57135 -0.10231 0.57695 -0.10254 0.58229 -0.10092 C 0.5914 -0.09815 0.60026 -0.09167 0.60937 -0.08935 C 0.61484 -0.08819 0.62031 -0.08704 0.62578 -0.08542 C 0.62903 -0.08449 0.63216 -0.08217 0.63554 -0.08171 C 0.64557 -0.08009 0.65585 -0.08032 0.66588 -0.07963 C 0.66809 -0.07639 0.67018 -0.07315 0.67252 -0.07014 C 0.67526 -0.06597 0.67942 -0.06412 0.68112 -0.05856 C 0.68294 -0.05278 0.68203 -0.0456 0.68229 -0.03912 C 0.68268 -0.02824 0.68281 -0.01713 0.68333 -0.00625 C 0.68385 0.00533 0.68398 0.01713 0.68554 0.02847 C 0.68684 0.03866 0.69205 0.05741 0.69205 0.05741 C 0.69335 0.07477 0.69257 0.07153 0.69752 0.09028 C 0.6983 0.09375 0.69934 0.09722 0.70078 0.1 C 0.70156 0.10185 0.70286 0.10278 0.70403 0.10394 C 0.71041 0.11019 0.71028 0.10949 0.71705 0.11343 C 0.72174 0.11296 0.72643 0.11273 0.73112 0.11158 C 0.73411 0.11088 0.73697 0.10903 0.73984 0.10764 C 0.74101 0.10718 0.74192 0.10602 0.74309 0.10579 C 0.74921 0.10417 0.75546 0.10324 0.76158 0.10185 C 0.76862 0.10602 0.76653 0.10301 0.76927 0.10764 L 0.76705 0.10185 " pathEditMode="relative" ptsTypes="AAAAAAAAAAAAAAAAAAAAAAAAAAAAAAAAAAAAAAAAAAAAA">
                                      <p:cBhvr>
                                        <p:cTn id="240" dur="4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0.08946 -0.50694 " pathEditMode="relative" rAng="0" ptsTypes="AA">
                                      <p:cBhvr>
                                        <p:cTn id="24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-25347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42 -0.50116 L 0.08842 -0.50093 C 0.10704 -0.50949 0.10912 -0.51273 0.13073 -0.51088 C 0.13802 -0.51018 0.14519 -0.50694 0.15248 -0.50509 L 0.19154 -0.46065 C 0.19818 -0.45301 0.20469 -0.44514 0.2112 -0.4375 L 0.21771 -0.42963 C 0.21875 -0.42593 0.21927 -0.4213 0.22097 -0.41805 C 0.23685 -0.38634 0.23008 -0.40347 0.24375 -0.38542 C 0.25079 -0.37616 0.2569 -0.36435 0.26446 -0.35625 C 0.28112 -0.33866 0.30105 -0.32917 0.3198 -0.32153 C 0.34024 -0.31319 0.35769 -0.30532 0.37748 -0.30231 C 0.38256 -0.30139 0.38763 -0.30093 0.39271 -0.30023 C 0.41185 -0.30162 0.43112 -0.30185 0.45026 -0.30417 C 0.45365 -0.30463 0.4836 -0.31366 0.48829 -0.31574 C 0.49388 -0.31829 0.49909 -0.32315 0.50456 -0.32546 C 0.56862 -0.35139 0.49258 -0.31412 0.54154 -0.33889 C 0.5461 -0.35023 0.553 -0.36643 0.55573 -0.37963 C 0.55782 -0.38958 0.5586 -0.40023 0.56003 -0.41042 C 0.56315 -0.48657 0.56003 -0.3838 0.55899 -0.46829 C 0.55873 -0.48843 0.55912 -0.50833 0.56003 -0.52824 C 0.56068 -0.54259 0.56329 -0.54722 0.57201 -0.54954 C 0.5806 -0.55185 0.58946 -0.55069 0.59805 -0.55139 L 0.62097 -0.55324 L 0.66003 -0.55532 L 0.65248 -0.55903 L 0.6612 -0.55718 " pathEditMode="relative" rAng="0" ptsTypes="AAAAAAAAAAAAAAAAAAAAAAAAAAA">
                                      <p:cBhvr>
                                        <p:cTn id="25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33" y="7153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6 -0.00787 L 0.00586 -0.00787 C 0.01705 -0.07986 0.00416 -0.00324 0.02096 -0.08519 C 0.02226 -0.09144 0.0263 -0.1125 0.02864 -0.12014 C 0.02981 -0.12407 0.0319 -0.12732 0.03294 -0.13171 C 0.04987 -0.19769 0.03346 -0.13727 0.04166 -0.17801 C 0.04244 -0.18218 0.04401 -0.18565 0.04492 -0.18958 C 0.04609 -0.19468 0.04687 -0.2 0.04817 -0.20509 C 0.04908 -0.20857 0.05052 -0.21134 0.05143 -0.21482 C 0.05455 -0.22616 0.05768 -0.2375 0.06015 -0.24954 C 0.06953 -0.2956 0.06041 -0.24838 0.06666 -0.28819 C 0.06862 -0.30116 0.07018 -0.31435 0.07317 -0.32685 C 0.07421 -0.33125 0.07552 -0.33565 0.07643 -0.34028 C 0.07812 -0.34861 0.07851 -0.3537 0.07968 -0.36157 C 0.08177 -0.37523 0.08164 -0.37384 0.08398 -0.38657 C 0.08476 -0.40602 0.08554 -0.42523 0.08619 -0.44468 C 0.08658 -0.45556 0.08645 -0.46667 0.08737 -0.47755 C 0.08802 -0.48588 0.08932 -0.48519 0.0927 -0.48704 C 0.09856 -0.48102 0.10052 -0.47963 0.10573 -0.46968 C 0.11041 -0.46111 0.11315 -0.44884 0.11888 -0.44282 C 0.1207 -0.44074 0.12265 -0.43935 0.12421 -0.43681 C 0.14856 -0.40232 0.10898 -0.45394 0.13619 -0.41759 C 0.13828 -0.41482 0.14049 -0.41227 0.1427 -0.40995 C 0.14414 -0.40833 0.1457 -0.40764 0.14713 -0.40602 C 0.1483 -0.4044 0.14895 -0.40139 0.15039 -0.40023 C 0.15338 -0.39745 0.1569 -0.39653 0.16015 -0.39444 C 0.16354 -0.39213 0.17096 -0.38634 0.17421 -0.38287 C 0.17721 -0.37986 0.17994 -0.37593 0.18294 -0.37315 C 0.18424 -0.37199 0.20494 -0.35486 0.21119 -0.35185 C 0.21471 -0.35023 0.21849 -0.34954 0.22213 -0.34815 C 0.22643 -0.3463 0.23073 -0.34398 0.23515 -0.34213 C 0.2427 -0.33935 0.25039 -0.33704 0.25794 -0.33449 C 0.26198 -0.3331 0.26588 -0.33171 0.26992 -0.33056 L 0.28619 -0.32685 L 0.39921 -0.33056 C 0.40052 -0.33079 0.4013 -0.33357 0.40247 -0.33449 C 0.4039 -0.33565 0.40533 -0.33588 0.4069 -0.33634 C 0.41432 -0.3463 0.40794 -0.33912 0.4177 -0.34607 C 0.42291 -0.34977 0.422 -0.35093 0.42747 -0.35579 C 0.42994 -0.35787 0.43268 -0.35926 0.43515 -0.36157 C 0.43671 -0.36319 0.43789 -0.36574 0.43945 -0.36736 C 0.44088 -0.36898 0.44244 -0.36968 0.44375 -0.3713 C 0.4457 -0.37361 0.44713 -0.37708 0.44921 -0.37894 C 0.45 -0.37963 0.46093 -0.38264 0.46119 -0.38287 C 0.47513 -0.38773 0.44987 -0.38056 0.47526 -0.38866 C 0.47825 -0.38958 0.48112 -0.38982 0.48398 -0.39051 C 0.48619 -0.3912 0.48841 -0.3919 0.49049 -0.39259 C 0.49388 -0.39329 0.50377 -0.39583 0.50677 -0.3963 C 0.51184 -0.39722 0.51692 -0.39815 0.522 -0.39838 C 0.53476 -0.39884 0.54739 -0.39838 0.56002 -0.39838 L 0.56002 -0.39838 " pathEditMode="relative" ptsTypes="AAAAAAAAAAAAAAAAAAAAAAAAAAAAAAAAAAAAAAAAAAAAAAAAAAA">
                                      <p:cBhvr>
                                        <p:cTn id="26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24 0.03426 L 0.01224 0.03426 C 0.02175 0.07385 0.02344 0.07987 0.03386 0.13264 C 0.03607 0.14352 0.03711 0.15487 0.03933 0.16551 C 0.04102 0.17362 0.04401 0.18079 0.04584 0.18889 C 0.04766 0.197 0.04896 0.20533 0.05026 0.21389 C 0.05404 0.23959 0.05834 0.26505 0.06107 0.29121 C 0.0638 0.3169 0.06784 0.35973 0.07201 0.38588 C 0.0763 0.4132 0.07761 0.44306 0.08607 0.46713 L 0.09701 0.49815 C 0.11367 0.48843 0.13151 0.48357 0.14701 0.46899 C 0.15235 0.46412 0.153 0.45047 0.15677 0.4419 C 0.16107 0.43241 0.16563 0.42292 0.17084 0.41482 C 0.19154 0.38403 0.22487 0.36505 0.24597 0.34537 C 0.28255 0.31112 0.25638 0.3382 0.28073 0.30857 C 0.28464 0.30394 0.28867 0.29977 0.29271 0.29514 C 0.29518 0.2919 0.29727 0.28681 0.30026 0.28542 C 0.30625 0.28287 0.31263 0.28403 0.31875 0.28357 L 0.34805 0.28149 L 0.43177 0.28727 C 0.43841 0.28797 0.44479 0.29098 0.45143 0.29121 L 0.51771 0.28936 L 0.53294 0.28727 C 0.53685 0.28681 0.54089 0.28612 0.54492 0.28542 C 0.54818 0.28473 0.55143 0.2838 0.55469 0.28357 C 0.55755 0.28311 0.56042 0.28357 0.56341 0.28357 L 0.56341 0.28357 " pathEditMode="relative" ptsTypes="AAAAAAAAAAAAAAAAAAAAAAAAAAA">
                                      <p:cBhvr>
                                        <p:cTn id="272" dur="4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68" grpId="0" animBg="1"/>
      <p:bldP spid="75" grpId="0" animBg="1"/>
      <p:bldP spid="76" grpId="0" animBg="1"/>
      <p:bldP spid="77" grpId="0" animBg="1"/>
      <p:bldP spid="151" grpId="0" animBg="1"/>
      <p:bldP spid="155" grpId="0" animBg="1"/>
      <p:bldP spid="164" grpId="0" animBg="1"/>
      <p:bldP spid="165" grpId="0" animBg="1"/>
      <p:bldP spid="18" grpId="0"/>
      <p:bldP spid="18" grpId="1"/>
      <p:bldP spid="59" grpId="0"/>
      <p:bldP spid="59" grpId="1"/>
      <p:bldP spid="19" grpId="0"/>
      <p:bldP spid="19" grpId="1"/>
      <p:bldP spid="23" grpId="0"/>
      <p:bldP spid="23" grpId="1"/>
      <p:bldP spid="64" grpId="0"/>
      <p:bldP spid="64" grpId="1"/>
      <p:bldP spid="65" grpId="0"/>
      <p:bldP spid="65" grpId="1"/>
      <p:bldP spid="66" grpId="0"/>
      <p:bldP spid="66" grpId="1"/>
      <p:bldP spid="66" grpId="2"/>
      <p:bldP spid="70" grpId="0"/>
      <p:bldP spid="24" grpId="0"/>
      <p:bldP spid="25" grpId="0"/>
      <p:bldP spid="25" grpId="1"/>
      <p:bldP spid="27" grpId="0"/>
      <p:bldP spid="27" grpId="1"/>
      <p:bldP spid="29" grpId="0"/>
      <p:bldP spid="29" grpId="1"/>
      <p:bldP spid="31" grpId="0"/>
      <p:bldP spid="31" grpId="1"/>
      <p:bldP spid="34" grpId="0"/>
      <p:bldP spid="34" grpId="1"/>
      <p:bldP spid="35" grpId="0"/>
      <p:bldP spid="35" grpId="1"/>
      <p:bldP spid="37" grpId="0"/>
      <p:bldP spid="3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Ver las imágenes de origen">
            <a:extLst>
              <a:ext uri="{FF2B5EF4-FFF2-40B4-BE49-F238E27FC236}">
                <a16:creationId xmlns:a16="http://schemas.microsoft.com/office/drawing/2014/main" id="{720C8D81-56A2-463D-AEBF-017C13EA5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39" b="3954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E3426F5-5052-43F5-AD50-8CDADCD8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95752"/>
            <a:ext cx="944880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 err="1"/>
              <a:t>aplicaciones</a:t>
            </a:r>
            <a:endParaRPr lang="en-US" sz="6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2053CD-4BA5-48A1-8C6A-7260D790A95F}"/>
              </a:ext>
            </a:extLst>
          </p:cNvPr>
          <p:cNvSpPr txBox="1"/>
          <p:nvPr/>
        </p:nvSpPr>
        <p:spPr>
          <a:xfrm>
            <a:off x="6685364" y="564287"/>
            <a:ext cx="55066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>
                <a:latin typeface="+mj-lt"/>
              </a:rPr>
              <a:t>Industria Automotriz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+mj-lt"/>
              </a:rPr>
              <a:t>Industria de bienes de consumo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+mj-lt"/>
              </a:rPr>
              <a:t>Industria de bienes de producción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+mj-lt"/>
              </a:rPr>
              <a:t>Industria manufacturera</a:t>
            </a:r>
            <a:endParaRPr lang="es-MX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+mj-lt"/>
              </a:rPr>
              <a:t>Cualquier industria con líneas de producción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997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165</TotalTime>
  <Words>231</Words>
  <Application>Microsoft Office PowerPoint</Application>
  <PresentationFormat>Panorámica</PresentationFormat>
  <Paragraphs>67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Estela de condensación</vt:lpstr>
      <vt:lpstr>LINEAS DE PRODUCCION</vt:lpstr>
      <vt:lpstr>Planteamiento del problema</vt:lpstr>
      <vt:lpstr>Solución “Fuerza bruta”</vt:lpstr>
      <vt:lpstr>Presentación de PowerPoint</vt:lpstr>
      <vt:lpstr>Presentación de PowerPoint</vt:lpstr>
      <vt:lpstr>ANIMACION WEB</vt:lpstr>
      <vt:lpstr>aplicaciones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Torres</dc:creator>
  <cp:lastModifiedBy>Guillermo Sanchez Flores</cp:lastModifiedBy>
  <cp:revision>4</cp:revision>
  <dcterms:created xsi:type="dcterms:W3CDTF">2021-11-24T22:05:03Z</dcterms:created>
  <dcterms:modified xsi:type="dcterms:W3CDTF">2021-11-26T04:32:43Z</dcterms:modified>
</cp:coreProperties>
</file>