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0.png" ContentType="image/png"/>
  <Override PartName="/ppt/media/image20.png" ContentType="image/png"/>
  <Override PartName="/ppt/media/image57.png" ContentType="image/png"/>
  <Override PartName="/ppt/media/image21.png" ContentType="image/png"/>
  <Override PartName="/ppt/media/image58.png" ContentType="image/png"/>
  <Override PartName="/ppt/media/image22.png" ContentType="image/png"/>
  <Override PartName="/ppt/media/image59.png" ContentType="image/png"/>
  <Override PartName="/ppt/media/image23.png" ContentType="image/png"/>
  <Override PartName="/ppt/media/image60.png" ContentType="image/png"/>
  <Override PartName="/ppt/media/image24.png" ContentType="image/png"/>
  <Override PartName="/ppt/media/image61.png" ContentType="image/png"/>
  <Override PartName="/ppt/media/image74.png" ContentType="image/png"/>
  <Override PartName="/ppt/media/image14.png" ContentType="image/png"/>
  <Override PartName="/ppt/media/image2.png" ContentType="image/png"/>
  <Override PartName="/ppt/media/image69.png" ContentType="image/png"/>
  <Override PartName="/ppt/media/image25.png" ContentType="image/png"/>
  <Override PartName="/ppt/media/image62.png" ContentType="image/png"/>
  <Override PartName="/ppt/media/image73.png" ContentType="image/png"/>
  <Override PartName="/ppt/media/image32.jpeg" ContentType="image/jpeg"/>
  <Override PartName="/ppt/media/image72.png" ContentType="image/png"/>
  <Override PartName="/ppt/media/image71.png" ContentType="image/png"/>
  <Override PartName="/ppt/media/image29.png" ContentType="image/png"/>
  <Override PartName="/ppt/media/image70.png" ContentType="image/png"/>
  <Override PartName="/ppt/media/image28.png" ContentType="image/png"/>
  <Override PartName="/ppt/media/image68.png" ContentType="image/png"/>
  <Override PartName="/ppt/media/image31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26.png" ContentType="image/png"/>
  <Override PartName="/ppt/media/image63.png" ContentType="image/png"/>
  <Override PartName="/ppt/media/image15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16.png" ContentType="image/png"/>
  <Override PartName="/ppt/media/image4.png" ContentType="image/png"/>
  <Override PartName="/ppt/media/image34.png" ContentType="image/png"/>
  <Override PartName="/ppt/media/image17.png" ContentType="image/png"/>
  <Override PartName="/ppt/media/image5.png" ContentType="image/png"/>
  <Override PartName="/ppt/media/image36.jpeg" ContentType="image/jpeg"/>
  <Override PartName="/ppt/media/image10.png" ContentType="image/png"/>
  <Override PartName="/ppt/media/image35.jpeg" ContentType="image/jpeg"/>
  <Override PartName="/ppt/media/image47.png" ContentType="image/png"/>
  <Override PartName="/ppt/media/image18.png" ContentType="image/png"/>
  <Override PartName="/ppt/media/image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1.png" ContentType="image/png"/>
  <Override PartName="/ppt/media/image13.png" ContentType="image/png"/>
  <Override PartName="/ppt/media/image9.png" ContentType="image/png"/>
  <Override PartName="/ppt/media/image3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8288000" cy="10287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343400" y="1146600"/>
            <a:ext cx="12915720" cy="193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028880" y="3291840"/>
            <a:ext cx="1623024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028880" y="6444720"/>
            <a:ext cx="1623024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343400" y="1146600"/>
            <a:ext cx="12915720" cy="193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028880" y="3291840"/>
            <a:ext cx="792000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5240" y="3291840"/>
            <a:ext cx="792000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1028880" y="6444720"/>
            <a:ext cx="792000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5240" y="6444720"/>
            <a:ext cx="792000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343400" y="1146600"/>
            <a:ext cx="12915720" cy="193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028880" y="3291840"/>
            <a:ext cx="522576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516360" y="3291840"/>
            <a:ext cx="522576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03840" y="3291840"/>
            <a:ext cx="522576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1028880" y="6444720"/>
            <a:ext cx="522576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516360" y="6444720"/>
            <a:ext cx="522576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03840" y="6444720"/>
            <a:ext cx="522576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343400" y="1146600"/>
            <a:ext cx="12915720" cy="193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1028880" y="3291840"/>
            <a:ext cx="16230240" cy="60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343400" y="1146600"/>
            <a:ext cx="12915720" cy="193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1028880" y="3291840"/>
            <a:ext cx="16230240" cy="60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343400" y="1146600"/>
            <a:ext cx="12915720" cy="193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1028880" y="3291840"/>
            <a:ext cx="7920000" cy="60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9345240" y="3291840"/>
            <a:ext cx="7920000" cy="60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343400" y="1146600"/>
            <a:ext cx="12915720" cy="193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343400" y="1146600"/>
            <a:ext cx="12915720" cy="899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343400" y="1146600"/>
            <a:ext cx="12915720" cy="193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028880" y="3291840"/>
            <a:ext cx="792000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9345240" y="3291840"/>
            <a:ext cx="7920000" cy="60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1028880" y="6444720"/>
            <a:ext cx="792000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343400" y="1146600"/>
            <a:ext cx="12915720" cy="193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028880" y="3291840"/>
            <a:ext cx="16230240" cy="60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343400" y="1146600"/>
            <a:ext cx="12915720" cy="193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1028880" y="3291840"/>
            <a:ext cx="7920000" cy="60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9345240" y="3291840"/>
            <a:ext cx="792000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9345240" y="6444720"/>
            <a:ext cx="792000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343400" y="1146600"/>
            <a:ext cx="12915720" cy="193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1028880" y="3291840"/>
            <a:ext cx="792000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9345240" y="3291840"/>
            <a:ext cx="792000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1028880" y="6444720"/>
            <a:ext cx="1623024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343400" y="1146600"/>
            <a:ext cx="12915720" cy="193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1028880" y="3291840"/>
            <a:ext cx="1623024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1028880" y="6444720"/>
            <a:ext cx="1623024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343400" y="1146600"/>
            <a:ext cx="12915720" cy="193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028880" y="3291840"/>
            <a:ext cx="792000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9345240" y="3291840"/>
            <a:ext cx="792000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1028880" y="6444720"/>
            <a:ext cx="792000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9345240" y="6444720"/>
            <a:ext cx="792000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343400" y="1146600"/>
            <a:ext cx="12915720" cy="193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1028880" y="3291840"/>
            <a:ext cx="522576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516360" y="3291840"/>
            <a:ext cx="522576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12003840" y="3291840"/>
            <a:ext cx="522576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1028880" y="6444720"/>
            <a:ext cx="522576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6516360" y="6444720"/>
            <a:ext cx="522576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12003840" y="6444720"/>
            <a:ext cx="522576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343400" y="1146600"/>
            <a:ext cx="12915720" cy="193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1028880" y="3291840"/>
            <a:ext cx="16230240" cy="60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343400" y="1146600"/>
            <a:ext cx="12915720" cy="193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1028880" y="3291840"/>
            <a:ext cx="16230240" cy="60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343400" y="1146600"/>
            <a:ext cx="12915720" cy="193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1028880" y="3291840"/>
            <a:ext cx="7920000" cy="60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9345240" y="3291840"/>
            <a:ext cx="7920000" cy="60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343400" y="1146600"/>
            <a:ext cx="12915720" cy="193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343400" y="1146600"/>
            <a:ext cx="12915720" cy="193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028880" y="3291840"/>
            <a:ext cx="16230240" cy="60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343400" y="1146600"/>
            <a:ext cx="12915720" cy="899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343400" y="1146600"/>
            <a:ext cx="12915720" cy="193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028880" y="3291840"/>
            <a:ext cx="792000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9345240" y="3291840"/>
            <a:ext cx="7920000" cy="60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1028880" y="6444720"/>
            <a:ext cx="792000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343400" y="1146600"/>
            <a:ext cx="12915720" cy="193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028880" y="3291840"/>
            <a:ext cx="7920000" cy="60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9345240" y="3291840"/>
            <a:ext cx="792000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9345240" y="6444720"/>
            <a:ext cx="792000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343400" y="1146600"/>
            <a:ext cx="12915720" cy="193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028880" y="3291840"/>
            <a:ext cx="792000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9345240" y="3291840"/>
            <a:ext cx="792000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1028880" y="6444720"/>
            <a:ext cx="1623024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343400" y="1146600"/>
            <a:ext cx="12915720" cy="193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1028880" y="3291840"/>
            <a:ext cx="1623024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1028880" y="6444720"/>
            <a:ext cx="1623024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343400" y="1146600"/>
            <a:ext cx="12915720" cy="193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1028880" y="3291840"/>
            <a:ext cx="792000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9345240" y="3291840"/>
            <a:ext cx="792000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1028880" y="6444720"/>
            <a:ext cx="792000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9345240" y="6444720"/>
            <a:ext cx="792000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343400" y="1146600"/>
            <a:ext cx="12915720" cy="193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1028880" y="3291840"/>
            <a:ext cx="522576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516360" y="3291840"/>
            <a:ext cx="522576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12003840" y="3291840"/>
            <a:ext cx="522576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1028880" y="6444720"/>
            <a:ext cx="522576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6516360" y="6444720"/>
            <a:ext cx="522576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12003840" y="6444720"/>
            <a:ext cx="522576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343400" y="1146600"/>
            <a:ext cx="12915720" cy="193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028880" y="3291840"/>
            <a:ext cx="7920000" cy="60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5240" y="3291840"/>
            <a:ext cx="7920000" cy="60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343400" y="1146600"/>
            <a:ext cx="12915720" cy="193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343400" y="1146600"/>
            <a:ext cx="12915720" cy="899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343400" y="1146600"/>
            <a:ext cx="12915720" cy="193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1028880" y="3291840"/>
            <a:ext cx="792000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5240" y="3291840"/>
            <a:ext cx="7920000" cy="60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1028880" y="6444720"/>
            <a:ext cx="792000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343400" y="1146600"/>
            <a:ext cx="12915720" cy="193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028880" y="3291840"/>
            <a:ext cx="7920000" cy="60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5240" y="3291840"/>
            <a:ext cx="792000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5240" y="6444720"/>
            <a:ext cx="792000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343400" y="1146600"/>
            <a:ext cx="12915720" cy="193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028880" y="3291840"/>
            <a:ext cx="792000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5240" y="3291840"/>
            <a:ext cx="792000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1028880" y="6444720"/>
            <a:ext cx="1623024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97F67BF-C608-45B4-94CB-2250D0538AB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12/22/21</a:t>
            </a:fld>
            <a:endParaRPr b="0" lang="es-MX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s-MX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FD69E1F-0EB8-4D58-A93F-E9E3C652EF0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12</a:t>
            </a:fld>
            <a:endParaRPr b="0" lang="es-MX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ul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el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el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xt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tít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ul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8287640" cy="2161800"/>
          </a:xfrm>
          <a:prstGeom prst="rect">
            <a:avLst/>
          </a:prstGeom>
          <a:ln w="0">
            <a:noFill/>
          </a:ln>
        </p:spPr>
      </p:pic>
      <p:pic>
        <p:nvPicPr>
          <p:cNvPr id="42" name="Picture 6" descr="C0-HD-BTM.png"/>
          <p:cNvPicPr/>
          <p:nvPr/>
        </p:nvPicPr>
        <p:blipFill>
          <a:blip r:embed="rId3"/>
          <a:stretch/>
        </p:blipFill>
        <p:spPr>
          <a:xfrm>
            <a:off x="0" y="6562800"/>
            <a:ext cx="18287640" cy="37238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057400" y="2705040"/>
            <a:ext cx="14172840" cy="2737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77000"/>
          </a:bodyPr>
          <a:p>
            <a:pPr>
              <a:lnSpc>
                <a:spcPct val="90000"/>
              </a:lnSpc>
            </a:pP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H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g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l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i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p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r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m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o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d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i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f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i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r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l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s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i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l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o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d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í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u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l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o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d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l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p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r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ó</a:t>
            </a:r>
            <a:r>
              <a:rPr b="0" lang="es-ES" sz="9000" spc="-1" strike="noStrike" cap="all">
                <a:solidFill>
                  <a:srgbClr val="ffffff"/>
                </a:solidFill>
                <a:latin typeface="Century Gothic"/>
              </a:rPr>
              <a:t>n</a:t>
            </a:r>
            <a:endParaRPr b="0" lang="en-US" sz="9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dt"/>
          </p:nvPr>
        </p:nvSpPr>
        <p:spPr>
          <a:xfrm>
            <a:off x="11864520" y="6471360"/>
            <a:ext cx="4366080" cy="56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5585E7C-6FEA-4D9B-A09A-0E263C273186}" type="datetime">
              <a:rPr b="0" lang="en-US" sz="1580" spc="-1" strike="noStrike">
                <a:solidFill>
                  <a:srgbClr val="ffffff"/>
                </a:solidFill>
                <a:latin typeface="Century Gothic"/>
              </a:rPr>
              <a:t>12/22/21</a:t>
            </a:fld>
            <a:endParaRPr b="0" lang="es-MX" sz="1580" spc="-1" strike="noStrike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ftr"/>
          </p:nvPr>
        </p:nvSpPr>
        <p:spPr>
          <a:xfrm>
            <a:off x="2057400" y="6485760"/>
            <a:ext cx="9600840" cy="547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s-MX" sz="2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12115800" y="2146320"/>
            <a:ext cx="4114440" cy="547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B7AC208-E9DA-40FE-AFEB-3B97BA85832E}" type="slidenum">
              <a:rPr b="0" lang="en-US" sz="1580" spc="-1" strike="noStrike">
                <a:solidFill>
                  <a:srgbClr val="ffffff"/>
                </a:solidFill>
                <a:latin typeface="Century Gothic"/>
              </a:rPr>
              <a:t>&lt;número&gt;</a:t>
            </a:fld>
            <a:endParaRPr b="0" lang="es-MX" sz="158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300" spc="-1" strike="noStrike">
                <a:solidFill>
                  <a:srgbClr val="ffffff"/>
                </a:solidFill>
                <a:latin typeface="Century Gothic"/>
              </a:rPr>
              <a:t>Pulse para editar el formato de texto del esquema</a:t>
            </a:r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700" spc="-1" strike="noStrike">
                <a:solidFill>
                  <a:srgbClr val="ffffff"/>
                </a:solidFill>
                <a:latin typeface="Century Gothic"/>
              </a:rPr>
              <a:t>Segundo nivel del esquema</a:t>
            </a:r>
            <a:endParaRPr b="0" lang="en-US" sz="27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</a:rPr>
              <a:t>Tercer nivel del esquema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</a:rPr>
              <a:t>Cuarto nivel del esquema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Quinto nivel del esquema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Sexto nivel del esquema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Séptimo nivel del esquema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8287640" cy="216180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343400" y="1146600"/>
            <a:ext cx="12915720" cy="1939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</a:pPr>
            <a:r>
              <a:rPr b="0" lang="es-ES" sz="6000" spc="-1" strike="noStrike" cap="all">
                <a:solidFill>
                  <a:srgbClr val="ffffff"/>
                </a:solidFill>
                <a:latin typeface="Century Gothic"/>
              </a:rPr>
              <a:t>Haga clic para modificar el estilo de título del patrón</a:t>
            </a:r>
            <a:endParaRPr b="0" lang="en-US" sz="6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028880" y="3291840"/>
            <a:ext cx="16230240" cy="6035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90000"/>
              </a:lnSpc>
              <a:spcBef>
                <a:spcPts val="1500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3300" spc="-1" strike="noStrike">
                <a:solidFill>
                  <a:srgbClr val="ffffff"/>
                </a:solidFill>
                <a:latin typeface="Century Gothic"/>
              </a:rPr>
              <a:t>Haga clic para modificar los estilos de texto del patrón</a:t>
            </a:r>
            <a:endParaRPr b="0" lang="en-US" sz="3300" spc="-1" strike="noStrike">
              <a:solidFill>
                <a:srgbClr val="ffffff"/>
              </a:solidFill>
              <a:latin typeface="Century Gothic"/>
            </a:endParaRPr>
          </a:p>
          <a:p>
            <a:pPr lvl="1" marL="1028880" indent="-343080">
              <a:lnSpc>
                <a:spcPct val="90000"/>
              </a:lnSpc>
              <a:spcBef>
                <a:spcPts val="75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3000" spc="-1" strike="noStrike">
                <a:solidFill>
                  <a:srgbClr val="ffffff"/>
                </a:solidFill>
                <a:latin typeface="Century Gothic"/>
              </a:rPr>
              <a:t>Segundo nivel</a:t>
            </a:r>
            <a:endParaRPr b="0" lang="en-US" sz="3000" spc="-1" strike="noStrike">
              <a:solidFill>
                <a:srgbClr val="ffffff"/>
              </a:solidFill>
              <a:latin typeface="Century Gothic"/>
            </a:endParaRPr>
          </a:p>
          <a:p>
            <a:pPr lvl="2" marL="1714680" indent="-343080">
              <a:lnSpc>
                <a:spcPct val="90000"/>
              </a:lnSpc>
              <a:spcBef>
                <a:spcPts val="75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700" spc="-1" strike="noStrike">
                <a:solidFill>
                  <a:srgbClr val="ffffff"/>
                </a:solidFill>
                <a:latin typeface="Century Gothic"/>
              </a:rPr>
              <a:t>Tercer nivel</a:t>
            </a:r>
            <a:endParaRPr b="0" lang="en-US" sz="2700" spc="-1" strike="noStrike">
              <a:solidFill>
                <a:srgbClr val="ffffff"/>
              </a:solidFill>
              <a:latin typeface="Century Gothic"/>
            </a:endParaRPr>
          </a:p>
          <a:p>
            <a:pPr lvl="3" marL="2400480" indent="-343080">
              <a:lnSpc>
                <a:spcPct val="90000"/>
              </a:lnSpc>
              <a:spcBef>
                <a:spcPts val="75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ffffff"/>
                </a:solidFill>
                <a:latin typeface="Century Gothic"/>
              </a:rPr>
              <a:t>Cuarto nivel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 lvl="4" marL="3086280" indent="-343080">
              <a:lnSpc>
                <a:spcPct val="90000"/>
              </a:lnSpc>
              <a:spcBef>
                <a:spcPts val="75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ffffff"/>
                </a:solidFill>
                <a:latin typeface="Century Gothic"/>
              </a:rPr>
              <a:t>Quinto nivel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12893040" y="9534600"/>
            <a:ext cx="4366080" cy="547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574B82A-D474-4675-8CD9-5CC18FE5F27D}" type="datetime">
              <a:rPr b="0" lang="en-US" sz="1580" spc="-1" strike="noStrike">
                <a:solidFill>
                  <a:srgbClr val="ffffff"/>
                </a:solidFill>
                <a:latin typeface="Century Gothic"/>
              </a:rPr>
              <a:t>12/22/21</a:t>
            </a:fld>
            <a:endParaRPr b="0" lang="es-MX" sz="1580" spc="-1" strike="noStrike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1028880" y="9533880"/>
            <a:ext cx="11658240" cy="547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s-MX" sz="2400" spc="-1" strike="noStrike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13144680" y="571680"/>
            <a:ext cx="4114440" cy="547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4F2B8A0-0E48-430C-BDB2-EA6A11D2F64B}" type="slidenum">
              <a:rPr b="0" lang="en-US" sz="1580" spc="-1" strike="noStrike">
                <a:solidFill>
                  <a:srgbClr val="ffffff"/>
                </a:solidFill>
                <a:latin typeface="Century Gothic"/>
              </a:rPr>
              <a:t>&lt;número&gt;</a:t>
            </a:fld>
            <a:endParaRPr b="0" lang="es-MX" sz="158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slideLayout" Target="../slideLayouts/slideLayout1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jpe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Relationship Id="rId12" Type="http://schemas.openxmlformats.org/officeDocument/2006/relationships/image" Target="../media/image48.png"/><Relationship Id="rId13" Type="http://schemas.openxmlformats.org/officeDocument/2006/relationships/image" Target="../media/image49.png"/><Relationship Id="rId14" Type="http://schemas.openxmlformats.org/officeDocument/2006/relationships/image" Target="../media/image50.png"/><Relationship Id="rId15" Type="http://schemas.openxmlformats.org/officeDocument/2006/relationships/image" Target="../media/image51.png"/><Relationship Id="rId16" Type="http://schemas.openxmlformats.org/officeDocument/2006/relationships/image" Target="../media/image52.png"/><Relationship Id="rId17" Type="http://schemas.openxmlformats.org/officeDocument/2006/relationships/image" Target="../media/image53.png"/><Relationship Id="rId18" Type="http://schemas.openxmlformats.org/officeDocument/2006/relationships/image" Target="../media/image54.png"/><Relationship Id="rId19" Type="http://schemas.openxmlformats.org/officeDocument/2006/relationships/image" Target="../media/image55.png"/><Relationship Id="rId20" Type="http://schemas.openxmlformats.org/officeDocument/2006/relationships/image" Target="../media/image56.png"/><Relationship Id="rId21" Type="http://schemas.openxmlformats.org/officeDocument/2006/relationships/image" Target="../media/image57.png"/><Relationship Id="rId2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50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2"/>
          <p:cNvGrpSpPr/>
          <p:nvPr/>
        </p:nvGrpSpPr>
        <p:grpSpPr>
          <a:xfrm>
            <a:off x="1624680" y="2755080"/>
            <a:ext cx="15038280" cy="4974480"/>
            <a:chOff x="1624680" y="2755080"/>
            <a:chExt cx="15038280" cy="4974480"/>
          </a:xfrm>
        </p:grpSpPr>
        <p:sp>
          <p:nvSpPr>
            <p:cNvPr id="127" name="Freeform 3"/>
            <p:cNvSpPr/>
            <p:nvPr/>
          </p:nvSpPr>
          <p:spPr>
            <a:xfrm>
              <a:off x="1648080" y="2778480"/>
              <a:ext cx="14991480" cy="4927680"/>
            </a:xfrm>
            <a:custGeom>
              <a:avLst/>
              <a:gdLst/>
              <a:ahLst/>
              <a:rect l="l" t="t" r="r" b="b"/>
              <a:pathLst>
                <a:path w="20323883" h="6680481">
                  <a:moveTo>
                    <a:pt x="20231174" y="6680481"/>
                  </a:moveTo>
                  <a:lnTo>
                    <a:pt x="92710" y="6680481"/>
                  </a:lnTo>
                  <a:cubicBezTo>
                    <a:pt x="41910" y="6680481"/>
                    <a:pt x="0" y="6638571"/>
                    <a:pt x="0" y="6587771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229903" y="0"/>
                  </a:lnTo>
                  <a:cubicBezTo>
                    <a:pt x="20280703" y="0"/>
                    <a:pt x="20322614" y="41910"/>
                    <a:pt x="20322614" y="92710"/>
                  </a:cubicBezTo>
                  <a:lnTo>
                    <a:pt x="20322614" y="6586501"/>
                  </a:lnTo>
                  <a:cubicBezTo>
                    <a:pt x="20323883" y="6638571"/>
                    <a:pt x="20281974" y="6680481"/>
                    <a:pt x="20231174" y="668048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Freeform 4"/>
            <p:cNvSpPr/>
            <p:nvPr/>
          </p:nvSpPr>
          <p:spPr>
            <a:xfrm>
              <a:off x="1624680" y="2755080"/>
              <a:ext cx="15038280" cy="4974480"/>
            </a:xfrm>
            <a:custGeom>
              <a:avLst/>
              <a:gdLst/>
              <a:ahLst/>
              <a:rect l="l" t="t" r="r" b="b"/>
              <a:pathLst>
                <a:path w="20387383" h="6743981">
                  <a:moveTo>
                    <a:pt x="20262924" y="59690"/>
                  </a:moveTo>
                  <a:cubicBezTo>
                    <a:pt x="20298483" y="59690"/>
                    <a:pt x="20327694" y="88900"/>
                    <a:pt x="20327694" y="124460"/>
                  </a:cubicBezTo>
                  <a:lnTo>
                    <a:pt x="20327694" y="6619521"/>
                  </a:lnTo>
                  <a:cubicBezTo>
                    <a:pt x="20327694" y="6655081"/>
                    <a:pt x="20298483" y="6684291"/>
                    <a:pt x="20262924" y="6684291"/>
                  </a:cubicBezTo>
                  <a:lnTo>
                    <a:pt x="124460" y="6684291"/>
                  </a:lnTo>
                  <a:cubicBezTo>
                    <a:pt x="88900" y="6684291"/>
                    <a:pt x="59690" y="6655081"/>
                    <a:pt x="59690" y="661952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262924" y="59690"/>
                  </a:lnTo>
                  <a:moveTo>
                    <a:pt x="2026292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619521"/>
                  </a:lnTo>
                  <a:cubicBezTo>
                    <a:pt x="0" y="6688101"/>
                    <a:pt x="55880" y="6743981"/>
                    <a:pt x="124460" y="6743981"/>
                  </a:cubicBezTo>
                  <a:lnTo>
                    <a:pt x="20262924" y="6743981"/>
                  </a:lnTo>
                  <a:cubicBezTo>
                    <a:pt x="20331505" y="6743981"/>
                    <a:pt x="20387383" y="6688101"/>
                    <a:pt x="20387383" y="6619521"/>
                  </a:cubicBezTo>
                  <a:lnTo>
                    <a:pt x="20387383" y="124460"/>
                  </a:lnTo>
                  <a:cubicBezTo>
                    <a:pt x="20387383" y="55880"/>
                    <a:pt x="20331505" y="0"/>
                    <a:pt x="2026292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9" name="Group 5"/>
          <p:cNvGrpSpPr/>
          <p:nvPr/>
        </p:nvGrpSpPr>
        <p:grpSpPr>
          <a:xfrm>
            <a:off x="2630880" y="2579040"/>
            <a:ext cx="13025880" cy="5092920"/>
            <a:chOff x="2630880" y="2579040"/>
            <a:chExt cx="13025880" cy="5092920"/>
          </a:xfrm>
        </p:grpSpPr>
        <p:sp>
          <p:nvSpPr>
            <p:cNvPr id="130" name="TextBox 6"/>
            <p:cNvSpPr/>
            <p:nvPr/>
          </p:nvSpPr>
          <p:spPr>
            <a:xfrm>
              <a:off x="2630880" y="2579040"/>
              <a:ext cx="13025880" cy="3657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ts val="14400"/>
                </a:lnSpc>
              </a:pPr>
              <a:r>
                <a:rPr b="0" lang="en-US" sz="12000" spc="-1" strike="noStrike">
                  <a:solidFill>
                    <a:srgbClr val="000000"/>
                  </a:solidFill>
                  <a:latin typeface="Genty Sans"/>
                </a:rPr>
                <a:t>LINEAS DE PRODUCCION</a:t>
              </a:r>
              <a:endParaRPr b="0" lang="es-MX" sz="12000" spc="-1" strike="noStrike">
                <a:latin typeface="Arial"/>
              </a:endParaRPr>
            </a:p>
          </p:txBody>
        </p:sp>
        <p:sp>
          <p:nvSpPr>
            <p:cNvPr id="131" name="TextBox 7"/>
            <p:cNvSpPr/>
            <p:nvPr/>
          </p:nvSpPr>
          <p:spPr>
            <a:xfrm>
              <a:off x="2630880" y="6392520"/>
              <a:ext cx="13025880" cy="1279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ts val="3359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Be Vietnam"/>
                </a:rPr>
                <a:t>SANCHEZ FLORES GUILLERMO</a:t>
              </a:r>
              <a:endParaRPr b="0" lang="es-MX" sz="2400" spc="-1" strike="noStrike">
                <a:latin typeface="Arial"/>
              </a:endParaRPr>
            </a:p>
            <a:p>
              <a:pPr algn="ctr">
                <a:lnSpc>
                  <a:spcPts val="3359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Be Vietnam"/>
                </a:rPr>
                <a:t>SOTELO PADRON LARA LEILANI</a:t>
              </a:r>
              <a:endParaRPr b="0" lang="es-MX" sz="2400" spc="-1" strike="noStrike">
                <a:latin typeface="Arial"/>
              </a:endParaRPr>
            </a:p>
            <a:p>
              <a:pPr algn="ctr">
                <a:lnSpc>
                  <a:spcPts val="3359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Be Vietnam"/>
                </a:rPr>
                <a:t>TORRES TREJO VICTOR FEDERICO</a:t>
              </a:r>
              <a:endParaRPr b="0" lang="es-MX" sz="2400" spc="-1" strike="noStrike">
                <a:latin typeface="Arial"/>
              </a:endParaRPr>
            </a:p>
          </p:txBody>
        </p:sp>
      </p:grpSp>
      <p:pic>
        <p:nvPicPr>
          <p:cNvPr id="132" name="Picture 8" descr=""/>
          <p:cNvPicPr/>
          <p:nvPr/>
        </p:nvPicPr>
        <p:blipFill>
          <a:blip r:embed="rId1"/>
          <a:stretch/>
        </p:blipFill>
        <p:spPr>
          <a:xfrm>
            <a:off x="13746240" y="620280"/>
            <a:ext cx="3512520" cy="3499920"/>
          </a:xfrm>
          <a:prstGeom prst="rect">
            <a:avLst/>
          </a:prstGeom>
          <a:ln w="0">
            <a:noFill/>
          </a:ln>
        </p:spPr>
      </p:pic>
      <p:pic>
        <p:nvPicPr>
          <p:cNvPr id="133" name="Picture 9" descr=""/>
          <p:cNvPicPr/>
          <p:nvPr/>
        </p:nvPicPr>
        <p:blipFill>
          <a:blip r:embed="rId2"/>
          <a:stretch/>
        </p:blipFill>
        <p:spPr>
          <a:xfrm flipH="1" rot="21196800">
            <a:off x="518040" y="5932080"/>
            <a:ext cx="3191400" cy="3824280"/>
          </a:xfrm>
          <a:prstGeom prst="rect">
            <a:avLst/>
          </a:prstGeom>
          <a:ln w="0">
            <a:noFill/>
          </a:ln>
        </p:spPr>
      </p:pic>
      <p:pic>
        <p:nvPicPr>
          <p:cNvPr id="134" name="Picture 10" descr=""/>
          <p:cNvPicPr/>
          <p:nvPr/>
        </p:nvPicPr>
        <p:blipFill>
          <a:blip r:embed="rId3"/>
          <a:stretch/>
        </p:blipFill>
        <p:spPr>
          <a:xfrm>
            <a:off x="-812880" y="-372240"/>
            <a:ext cx="4264200" cy="1609560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11" descr=""/>
          <p:cNvPicPr/>
          <p:nvPr/>
        </p:nvPicPr>
        <p:blipFill>
          <a:blip r:embed="rId4"/>
          <a:stretch/>
        </p:blipFill>
        <p:spPr>
          <a:xfrm>
            <a:off x="8524440" y="776160"/>
            <a:ext cx="1035360" cy="922320"/>
          </a:xfrm>
          <a:prstGeom prst="rect">
            <a:avLst/>
          </a:prstGeom>
          <a:ln w="0">
            <a:noFill/>
          </a:ln>
        </p:spPr>
      </p:pic>
      <p:pic>
        <p:nvPicPr>
          <p:cNvPr id="136" name="Picture 12" descr=""/>
          <p:cNvPicPr/>
          <p:nvPr/>
        </p:nvPicPr>
        <p:blipFill>
          <a:blip r:embed="rId5"/>
          <a:stretch/>
        </p:blipFill>
        <p:spPr>
          <a:xfrm>
            <a:off x="-518040" y="4319640"/>
            <a:ext cx="1035360" cy="92232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13" descr=""/>
          <p:cNvPicPr/>
          <p:nvPr/>
        </p:nvPicPr>
        <p:blipFill>
          <a:blip r:embed="rId6"/>
          <a:stretch/>
        </p:blipFill>
        <p:spPr>
          <a:xfrm>
            <a:off x="6098760" y="9469080"/>
            <a:ext cx="1035360" cy="922320"/>
          </a:xfrm>
          <a:prstGeom prst="rect">
            <a:avLst/>
          </a:prstGeom>
          <a:ln w="0">
            <a:noFill/>
          </a:ln>
        </p:spPr>
      </p:pic>
      <p:pic>
        <p:nvPicPr>
          <p:cNvPr id="138" name="Picture 14" descr=""/>
          <p:cNvPicPr/>
          <p:nvPr/>
        </p:nvPicPr>
        <p:blipFill>
          <a:blip r:embed="rId7"/>
          <a:stretch/>
        </p:blipFill>
        <p:spPr>
          <a:xfrm>
            <a:off x="17769960" y="3601440"/>
            <a:ext cx="1035360" cy="922320"/>
          </a:xfrm>
          <a:prstGeom prst="rect">
            <a:avLst/>
          </a:prstGeom>
          <a:ln w="0">
            <a:noFill/>
          </a:ln>
        </p:spPr>
      </p:pic>
      <p:pic>
        <p:nvPicPr>
          <p:cNvPr id="139" name="Picture 15" descr=""/>
          <p:cNvPicPr/>
          <p:nvPr/>
        </p:nvPicPr>
        <p:blipFill>
          <a:blip r:embed="rId8"/>
          <a:stretch/>
        </p:blipFill>
        <p:spPr>
          <a:xfrm>
            <a:off x="12710520" y="8199360"/>
            <a:ext cx="1035360" cy="922320"/>
          </a:xfrm>
          <a:prstGeom prst="rect">
            <a:avLst/>
          </a:prstGeom>
          <a:ln w="0">
            <a:noFill/>
          </a:ln>
        </p:spPr>
      </p:pic>
      <p:pic>
        <p:nvPicPr>
          <p:cNvPr id="140" name="Picture 16" descr=""/>
          <p:cNvPicPr/>
          <p:nvPr/>
        </p:nvPicPr>
        <p:blipFill>
          <a:blip r:embed="rId9"/>
          <a:stretch/>
        </p:blipFill>
        <p:spPr>
          <a:xfrm>
            <a:off x="16485480" y="7994880"/>
            <a:ext cx="2779920" cy="1126800"/>
          </a:xfrm>
          <a:prstGeom prst="rect">
            <a:avLst/>
          </a:prstGeom>
          <a:ln w="0">
            <a:noFill/>
          </a:ln>
        </p:spPr>
      </p:pic>
      <p:sp>
        <p:nvSpPr>
          <p:cNvPr id="141" name="TextBox 17"/>
          <p:cNvSpPr/>
          <p:nvPr/>
        </p:nvSpPr>
        <p:spPr>
          <a:xfrm>
            <a:off x="1782000" y="1221480"/>
            <a:ext cx="3339360" cy="15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12600"/>
              </a:lnSpc>
            </a:pPr>
            <a:r>
              <a:rPr b="0" lang="en-US" sz="9000" spc="-1" strike="noStrike">
                <a:solidFill>
                  <a:srgbClr val="000000"/>
                </a:solidFill>
                <a:latin typeface="Open Sans Extra Bold"/>
              </a:rPr>
              <a:t>3CM5</a:t>
            </a:r>
            <a:endParaRPr b="0" lang="es-MX" sz="9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roup 2"/>
          <p:cNvGrpSpPr/>
          <p:nvPr/>
        </p:nvGrpSpPr>
        <p:grpSpPr>
          <a:xfrm>
            <a:off x="0" y="1038240"/>
            <a:ext cx="301362120" cy="77076720"/>
            <a:chOff x="0" y="1038240"/>
            <a:chExt cx="301362120" cy="77076720"/>
          </a:xfrm>
        </p:grpSpPr>
        <p:sp>
          <p:nvSpPr>
            <p:cNvPr id="230" name="Freeform 3"/>
            <p:cNvSpPr/>
            <p:nvPr/>
          </p:nvSpPr>
          <p:spPr>
            <a:xfrm>
              <a:off x="0" y="1038240"/>
              <a:ext cx="301362120" cy="77076720"/>
            </a:xfrm>
            <a:custGeom>
              <a:avLst/>
              <a:gdLst/>
              <a:ahLst/>
              <a:rect l="l" t="t" r="r" b="b"/>
              <a:pathLst>
                <a:path w="18939801" h="9578410">
                  <a:moveTo>
                    <a:pt x="18939801" y="105839"/>
                  </a:moveTo>
                  <a:lnTo>
                    <a:pt x="18939801" y="0"/>
                  </a:lnTo>
                  <a:lnTo>
                    <a:pt x="104640" y="0"/>
                  </a:lnTo>
                  <a:lnTo>
                    <a:pt x="104640" y="52919"/>
                  </a:lnTo>
                  <a:lnTo>
                    <a:pt x="0" y="52919"/>
                  </a:lnTo>
                  <a:lnTo>
                    <a:pt x="0" y="9578410"/>
                  </a:lnTo>
                  <a:lnTo>
                    <a:pt x="209280" y="9578410"/>
                  </a:lnTo>
                  <a:lnTo>
                    <a:pt x="209280" y="7726231"/>
                  </a:lnTo>
                  <a:lnTo>
                    <a:pt x="3767032" y="7726231"/>
                  </a:lnTo>
                  <a:lnTo>
                    <a:pt x="3767032" y="9578410"/>
                  </a:lnTo>
                  <a:lnTo>
                    <a:pt x="3976312" y="9578410"/>
                  </a:lnTo>
                  <a:lnTo>
                    <a:pt x="3976312" y="7726231"/>
                  </a:lnTo>
                  <a:lnTo>
                    <a:pt x="7534064" y="7726231"/>
                  </a:lnTo>
                  <a:lnTo>
                    <a:pt x="7534064" y="9578410"/>
                  </a:lnTo>
                  <a:lnTo>
                    <a:pt x="7743344" y="9578410"/>
                  </a:lnTo>
                  <a:lnTo>
                    <a:pt x="7743344" y="7726231"/>
                  </a:lnTo>
                  <a:lnTo>
                    <a:pt x="11301096" y="7726231"/>
                  </a:lnTo>
                  <a:lnTo>
                    <a:pt x="11301096" y="9578410"/>
                  </a:lnTo>
                  <a:lnTo>
                    <a:pt x="11510376" y="9578410"/>
                  </a:lnTo>
                  <a:lnTo>
                    <a:pt x="11510376" y="7726231"/>
                  </a:lnTo>
                  <a:lnTo>
                    <a:pt x="15068128" y="7726231"/>
                  </a:lnTo>
                  <a:lnTo>
                    <a:pt x="15068128" y="9578410"/>
                  </a:lnTo>
                  <a:lnTo>
                    <a:pt x="15277409" y="9578410"/>
                  </a:lnTo>
                  <a:lnTo>
                    <a:pt x="15277409" y="7726231"/>
                  </a:lnTo>
                  <a:lnTo>
                    <a:pt x="18939801" y="7726231"/>
                  </a:lnTo>
                  <a:lnTo>
                    <a:pt x="18939801" y="7620392"/>
                  </a:lnTo>
                  <a:lnTo>
                    <a:pt x="15277409" y="7620392"/>
                  </a:lnTo>
                  <a:lnTo>
                    <a:pt x="15277409" y="5821133"/>
                  </a:lnTo>
                  <a:lnTo>
                    <a:pt x="18939801" y="5821133"/>
                  </a:lnTo>
                  <a:lnTo>
                    <a:pt x="18939801" y="5715294"/>
                  </a:lnTo>
                  <a:lnTo>
                    <a:pt x="15277409" y="5715294"/>
                  </a:lnTo>
                  <a:lnTo>
                    <a:pt x="15277409" y="3916035"/>
                  </a:lnTo>
                  <a:lnTo>
                    <a:pt x="18939801" y="3916035"/>
                  </a:lnTo>
                  <a:lnTo>
                    <a:pt x="18939801" y="3810196"/>
                  </a:lnTo>
                  <a:lnTo>
                    <a:pt x="15277409" y="3810196"/>
                  </a:lnTo>
                  <a:lnTo>
                    <a:pt x="15277409" y="2010937"/>
                  </a:lnTo>
                  <a:lnTo>
                    <a:pt x="18939801" y="2010937"/>
                  </a:lnTo>
                  <a:lnTo>
                    <a:pt x="18939801" y="1905098"/>
                  </a:lnTo>
                  <a:lnTo>
                    <a:pt x="15277409" y="1905098"/>
                  </a:lnTo>
                  <a:lnTo>
                    <a:pt x="15277409" y="105839"/>
                  </a:lnTo>
                  <a:lnTo>
                    <a:pt x="18939801" y="105839"/>
                  </a:lnTo>
                  <a:close/>
                  <a:moveTo>
                    <a:pt x="3976312" y="1905098"/>
                  </a:moveTo>
                  <a:lnTo>
                    <a:pt x="3976312" y="105839"/>
                  </a:lnTo>
                  <a:lnTo>
                    <a:pt x="7534064" y="105839"/>
                  </a:lnTo>
                  <a:lnTo>
                    <a:pt x="7534064" y="1905098"/>
                  </a:lnTo>
                  <a:lnTo>
                    <a:pt x="3976312" y="1905098"/>
                  </a:lnTo>
                  <a:close/>
                  <a:moveTo>
                    <a:pt x="7534064" y="2010937"/>
                  </a:moveTo>
                  <a:lnTo>
                    <a:pt x="7534064" y="3810196"/>
                  </a:lnTo>
                  <a:lnTo>
                    <a:pt x="3976312" y="3810196"/>
                  </a:lnTo>
                  <a:lnTo>
                    <a:pt x="3976312" y="2010937"/>
                  </a:lnTo>
                  <a:lnTo>
                    <a:pt x="7534064" y="2010937"/>
                  </a:lnTo>
                  <a:close/>
                  <a:moveTo>
                    <a:pt x="3767032" y="1905098"/>
                  </a:moveTo>
                  <a:lnTo>
                    <a:pt x="209280" y="1905098"/>
                  </a:lnTo>
                  <a:lnTo>
                    <a:pt x="209280" y="105839"/>
                  </a:lnTo>
                  <a:lnTo>
                    <a:pt x="3767032" y="105839"/>
                  </a:lnTo>
                  <a:lnTo>
                    <a:pt x="3767032" y="1905098"/>
                  </a:lnTo>
                  <a:close/>
                  <a:moveTo>
                    <a:pt x="3767032" y="2010937"/>
                  </a:moveTo>
                  <a:lnTo>
                    <a:pt x="3767032" y="3810196"/>
                  </a:lnTo>
                  <a:lnTo>
                    <a:pt x="209280" y="3810196"/>
                  </a:lnTo>
                  <a:lnTo>
                    <a:pt x="209280" y="2010937"/>
                  </a:lnTo>
                  <a:lnTo>
                    <a:pt x="3767032" y="2010937"/>
                  </a:lnTo>
                  <a:close/>
                  <a:moveTo>
                    <a:pt x="3767032" y="3916035"/>
                  </a:moveTo>
                  <a:lnTo>
                    <a:pt x="3767032" y="5715294"/>
                  </a:lnTo>
                  <a:lnTo>
                    <a:pt x="209280" y="5715294"/>
                  </a:lnTo>
                  <a:lnTo>
                    <a:pt x="209280" y="3916035"/>
                  </a:lnTo>
                  <a:lnTo>
                    <a:pt x="3767032" y="3916035"/>
                  </a:lnTo>
                  <a:close/>
                  <a:moveTo>
                    <a:pt x="3976312" y="3916035"/>
                  </a:moveTo>
                  <a:lnTo>
                    <a:pt x="7534064" y="3916035"/>
                  </a:lnTo>
                  <a:lnTo>
                    <a:pt x="7534064" y="5715294"/>
                  </a:lnTo>
                  <a:lnTo>
                    <a:pt x="3976312" y="5715294"/>
                  </a:lnTo>
                  <a:lnTo>
                    <a:pt x="3976312" y="3916035"/>
                  </a:lnTo>
                  <a:close/>
                  <a:moveTo>
                    <a:pt x="7743344" y="3916035"/>
                  </a:moveTo>
                  <a:lnTo>
                    <a:pt x="11301096" y="3916035"/>
                  </a:lnTo>
                  <a:lnTo>
                    <a:pt x="11301096" y="5715294"/>
                  </a:lnTo>
                  <a:lnTo>
                    <a:pt x="7743344" y="5715294"/>
                  </a:lnTo>
                  <a:lnTo>
                    <a:pt x="7743344" y="3916035"/>
                  </a:lnTo>
                  <a:close/>
                  <a:moveTo>
                    <a:pt x="7743344" y="3810196"/>
                  </a:moveTo>
                  <a:lnTo>
                    <a:pt x="7743344" y="2010937"/>
                  </a:lnTo>
                  <a:lnTo>
                    <a:pt x="11301096" y="2010937"/>
                  </a:lnTo>
                  <a:lnTo>
                    <a:pt x="11301096" y="3810196"/>
                  </a:lnTo>
                  <a:lnTo>
                    <a:pt x="7743344" y="3810196"/>
                  </a:lnTo>
                  <a:close/>
                  <a:moveTo>
                    <a:pt x="7743344" y="1905098"/>
                  </a:moveTo>
                  <a:lnTo>
                    <a:pt x="7743344" y="105839"/>
                  </a:lnTo>
                  <a:lnTo>
                    <a:pt x="11301096" y="105839"/>
                  </a:lnTo>
                  <a:lnTo>
                    <a:pt x="11301096" y="1905098"/>
                  </a:lnTo>
                  <a:lnTo>
                    <a:pt x="7743344" y="1905098"/>
                  </a:lnTo>
                  <a:close/>
                  <a:moveTo>
                    <a:pt x="209280" y="7620392"/>
                  </a:moveTo>
                  <a:lnTo>
                    <a:pt x="209280" y="5821133"/>
                  </a:lnTo>
                  <a:lnTo>
                    <a:pt x="3767032" y="5821133"/>
                  </a:lnTo>
                  <a:lnTo>
                    <a:pt x="3767032" y="7620392"/>
                  </a:lnTo>
                  <a:lnTo>
                    <a:pt x="209280" y="7620392"/>
                  </a:lnTo>
                  <a:close/>
                  <a:moveTo>
                    <a:pt x="3976312" y="7620392"/>
                  </a:moveTo>
                  <a:lnTo>
                    <a:pt x="3976312" y="5821133"/>
                  </a:lnTo>
                  <a:lnTo>
                    <a:pt x="7534064" y="5821133"/>
                  </a:lnTo>
                  <a:lnTo>
                    <a:pt x="7534064" y="7620392"/>
                  </a:lnTo>
                  <a:lnTo>
                    <a:pt x="3976312" y="7620392"/>
                  </a:lnTo>
                  <a:close/>
                  <a:moveTo>
                    <a:pt x="7743344" y="7620392"/>
                  </a:moveTo>
                  <a:lnTo>
                    <a:pt x="7743344" y="5821133"/>
                  </a:lnTo>
                  <a:lnTo>
                    <a:pt x="11301096" y="5821133"/>
                  </a:lnTo>
                  <a:lnTo>
                    <a:pt x="11301096" y="7620392"/>
                  </a:lnTo>
                  <a:lnTo>
                    <a:pt x="7743344" y="7620392"/>
                  </a:lnTo>
                  <a:close/>
                  <a:moveTo>
                    <a:pt x="15068128" y="7620392"/>
                  </a:moveTo>
                  <a:lnTo>
                    <a:pt x="11510376" y="7620392"/>
                  </a:lnTo>
                  <a:lnTo>
                    <a:pt x="11510376" y="5821133"/>
                  </a:lnTo>
                  <a:lnTo>
                    <a:pt x="15068128" y="5821133"/>
                  </a:lnTo>
                  <a:lnTo>
                    <a:pt x="15068128" y="7620392"/>
                  </a:lnTo>
                  <a:close/>
                  <a:moveTo>
                    <a:pt x="15068128" y="5715294"/>
                  </a:moveTo>
                  <a:lnTo>
                    <a:pt x="11510376" y="5715294"/>
                  </a:lnTo>
                  <a:lnTo>
                    <a:pt x="11510376" y="3916035"/>
                  </a:lnTo>
                  <a:lnTo>
                    <a:pt x="15068128" y="3916035"/>
                  </a:lnTo>
                  <a:lnTo>
                    <a:pt x="15068128" y="5715294"/>
                  </a:lnTo>
                  <a:close/>
                  <a:moveTo>
                    <a:pt x="15068128" y="3810196"/>
                  </a:moveTo>
                  <a:lnTo>
                    <a:pt x="11510376" y="3810196"/>
                  </a:lnTo>
                  <a:lnTo>
                    <a:pt x="11510376" y="2010937"/>
                  </a:lnTo>
                  <a:lnTo>
                    <a:pt x="15068128" y="2010937"/>
                  </a:lnTo>
                  <a:lnTo>
                    <a:pt x="15068128" y="3810196"/>
                  </a:lnTo>
                  <a:close/>
                  <a:moveTo>
                    <a:pt x="15068128" y="1905098"/>
                  </a:moveTo>
                  <a:lnTo>
                    <a:pt x="11510376" y="1905098"/>
                  </a:lnTo>
                  <a:lnTo>
                    <a:pt x="11510376" y="105839"/>
                  </a:lnTo>
                  <a:lnTo>
                    <a:pt x="15068128" y="105839"/>
                  </a:lnTo>
                  <a:lnTo>
                    <a:pt x="15068128" y="1905098"/>
                  </a:lnTo>
                  <a:close/>
                </a:path>
              </a:pathLst>
            </a:custGeom>
            <a:solidFill>
              <a:srgbClr val="ffc5d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1" name="Group 4"/>
          <p:cNvGrpSpPr/>
          <p:nvPr/>
        </p:nvGrpSpPr>
        <p:grpSpPr>
          <a:xfrm>
            <a:off x="4272480" y="1942560"/>
            <a:ext cx="9742680" cy="7315200"/>
            <a:chOff x="4272480" y="1942560"/>
            <a:chExt cx="9742680" cy="7315200"/>
          </a:xfrm>
        </p:grpSpPr>
        <p:sp>
          <p:nvSpPr>
            <p:cNvPr id="232" name="Freeform 5"/>
            <p:cNvSpPr/>
            <p:nvPr/>
          </p:nvSpPr>
          <p:spPr>
            <a:xfrm>
              <a:off x="4272480" y="1942560"/>
              <a:ext cx="9742680" cy="7315200"/>
            </a:xfrm>
            <a:custGeom>
              <a:avLst/>
              <a:gdLst/>
              <a:ahLst/>
              <a:rect l="l" t="t" r="r" b="b"/>
              <a:pathLst>
                <a:path w="8456930" h="635000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231f2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Freeform 6"/>
            <p:cNvSpPr/>
            <p:nvPr/>
          </p:nvSpPr>
          <p:spPr>
            <a:xfrm>
              <a:off x="5226480" y="2248560"/>
              <a:ext cx="201600" cy="226440"/>
            </a:xfrm>
            <a:custGeom>
              <a:avLst/>
              <a:gdLst/>
              <a:ah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fc5d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Freeform 7"/>
            <p:cNvSpPr/>
            <p:nvPr/>
          </p:nvSpPr>
          <p:spPr>
            <a:xfrm>
              <a:off x="5178240" y="2201400"/>
              <a:ext cx="201600" cy="226440"/>
            </a:xfrm>
            <a:custGeom>
              <a:avLst/>
              <a:gdLst/>
              <a:ah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fc5d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Freeform 8"/>
            <p:cNvSpPr/>
            <p:nvPr/>
          </p:nvSpPr>
          <p:spPr>
            <a:xfrm>
              <a:off x="5059800" y="8727120"/>
              <a:ext cx="2482560" cy="330480"/>
            </a:xfrm>
            <a:custGeom>
              <a:avLst/>
              <a:gdLst/>
              <a:ah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fc5d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Freeform 9"/>
            <p:cNvSpPr/>
            <p:nvPr/>
          </p:nvSpPr>
          <p:spPr>
            <a:xfrm>
              <a:off x="4309200" y="1979280"/>
              <a:ext cx="9668160" cy="680040"/>
            </a:xfrm>
            <a:custGeom>
              <a:avLst/>
              <a:gdLst/>
              <a:ah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fc5d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Freeform 10"/>
            <p:cNvSpPr/>
            <p:nvPr/>
          </p:nvSpPr>
          <p:spPr>
            <a:xfrm>
              <a:off x="4309200" y="2694600"/>
              <a:ext cx="9669600" cy="5828760"/>
            </a:xfrm>
            <a:custGeom>
              <a:avLst/>
              <a:gdLst/>
              <a:ah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e6f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Freeform 11"/>
            <p:cNvSpPr/>
            <p:nvPr/>
          </p:nvSpPr>
          <p:spPr>
            <a:xfrm>
              <a:off x="4309200" y="8560440"/>
              <a:ext cx="9669600" cy="660960"/>
            </a:xfrm>
            <a:custGeom>
              <a:avLst/>
              <a:gdLst/>
              <a:ah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39" name="Picture 12" descr=""/>
          <p:cNvPicPr/>
          <p:nvPr/>
        </p:nvPicPr>
        <p:blipFill>
          <a:blip r:embed="rId1"/>
          <a:stretch/>
        </p:blipFill>
        <p:spPr>
          <a:xfrm>
            <a:off x="1028880" y="6300720"/>
            <a:ext cx="1582560" cy="1167840"/>
          </a:xfrm>
          <a:prstGeom prst="rect">
            <a:avLst/>
          </a:prstGeom>
          <a:ln w="0">
            <a:noFill/>
          </a:ln>
        </p:spPr>
      </p:pic>
      <p:pic>
        <p:nvPicPr>
          <p:cNvPr id="240" name="Picture 13" descr=""/>
          <p:cNvPicPr/>
          <p:nvPr/>
        </p:nvPicPr>
        <p:blipFill>
          <a:blip r:embed="rId2"/>
          <a:stretch/>
        </p:blipFill>
        <p:spPr>
          <a:xfrm>
            <a:off x="15939360" y="1942560"/>
            <a:ext cx="1275120" cy="1244880"/>
          </a:xfrm>
          <a:prstGeom prst="rect">
            <a:avLst/>
          </a:prstGeom>
          <a:ln w="0">
            <a:noFill/>
          </a:ln>
        </p:spPr>
      </p:pic>
      <p:grpSp>
        <p:nvGrpSpPr>
          <p:cNvPr id="241" name="Group 14"/>
          <p:cNvGrpSpPr/>
          <p:nvPr/>
        </p:nvGrpSpPr>
        <p:grpSpPr>
          <a:xfrm>
            <a:off x="10350360" y="7107480"/>
            <a:ext cx="6909120" cy="2316240"/>
            <a:chOff x="10350360" y="7107480"/>
            <a:chExt cx="6909120" cy="2316240"/>
          </a:xfrm>
        </p:grpSpPr>
        <p:sp>
          <p:nvSpPr>
            <p:cNvPr id="242" name="Freeform 15"/>
            <p:cNvSpPr/>
            <p:nvPr/>
          </p:nvSpPr>
          <p:spPr>
            <a:xfrm>
              <a:off x="10360440" y="7117560"/>
              <a:ext cx="6888240" cy="334800"/>
            </a:xfrm>
            <a:custGeom>
              <a:avLst/>
              <a:gdLst/>
              <a:ahLst/>
              <a:rect l="l" t="t" r="r" b="b"/>
              <a:pathLst>
                <a:path w="18882360" h="918210">
                  <a:moveTo>
                    <a:pt x="18882360" y="918210"/>
                  </a:moveTo>
                  <a:lnTo>
                    <a:pt x="12447270" y="918210"/>
                  </a:lnTo>
                  <a:moveTo>
                    <a:pt x="12447270" y="918210"/>
                  </a:moveTo>
                  <a:lnTo>
                    <a:pt x="0" y="918210"/>
                  </a:lnTo>
                  <a:lnTo>
                    <a:pt x="0" y="445770"/>
                  </a:lnTo>
                  <a:cubicBezTo>
                    <a:pt x="0" y="200660"/>
                    <a:pt x="199390" y="0"/>
                    <a:pt x="445770" y="0"/>
                  </a:cubicBezTo>
                  <a:lnTo>
                    <a:pt x="18437860" y="0"/>
                  </a:lnTo>
                  <a:cubicBezTo>
                    <a:pt x="18682971" y="0"/>
                    <a:pt x="18882360" y="199390"/>
                    <a:pt x="18882360" y="445770"/>
                  </a:cubicBezTo>
                  <a:lnTo>
                    <a:pt x="18882360" y="918210"/>
                  </a:lnTo>
                </a:path>
              </a:pathLst>
            </a:custGeom>
            <a:solidFill>
              <a:srgbClr val="908e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Freeform 16"/>
            <p:cNvSpPr/>
            <p:nvPr/>
          </p:nvSpPr>
          <p:spPr>
            <a:xfrm>
              <a:off x="10360440" y="7452000"/>
              <a:ext cx="6888240" cy="1961280"/>
            </a:xfrm>
            <a:custGeom>
              <a:avLst/>
              <a:gdLst/>
              <a:ahLst/>
              <a:rect l="l" t="t" r="r" b="b"/>
              <a:pathLst>
                <a:path w="18882360" h="5377180">
                  <a:moveTo>
                    <a:pt x="9331960" y="0"/>
                  </a:moveTo>
                  <a:lnTo>
                    <a:pt x="18882360" y="0"/>
                  </a:lnTo>
                  <a:lnTo>
                    <a:pt x="18882360" y="4931410"/>
                  </a:lnTo>
                  <a:cubicBezTo>
                    <a:pt x="18882360" y="5176520"/>
                    <a:pt x="18682971" y="5377180"/>
                    <a:pt x="18436590" y="5377180"/>
                  </a:cubicBezTo>
                  <a:lnTo>
                    <a:pt x="445770" y="5377180"/>
                  </a:lnTo>
                  <a:cubicBezTo>
                    <a:pt x="200660" y="5377180"/>
                    <a:pt x="0" y="5177790"/>
                    <a:pt x="0" y="4931410"/>
                  </a:cubicBezTo>
                  <a:lnTo>
                    <a:pt x="0" y="0"/>
                  </a:lnTo>
                  <a:lnTo>
                    <a:pt x="9014460" y="0"/>
                  </a:lnTo>
                  <a:moveTo>
                    <a:pt x="9014460" y="0"/>
                  </a:moveTo>
                  <a:lnTo>
                    <a:pt x="9331960" y="0"/>
                  </a:ln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Freeform 17"/>
            <p:cNvSpPr/>
            <p:nvPr/>
          </p:nvSpPr>
          <p:spPr>
            <a:xfrm>
              <a:off x="10532160" y="7216560"/>
              <a:ext cx="552240" cy="133920"/>
            </a:xfrm>
            <a:custGeom>
              <a:avLst/>
              <a:gdLst/>
              <a:ahLst/>
              <a:rect l="l" t="t" r="r" b="b"/>
              <a:pathLst>
                <a:path w="1515110" h="368300">
                  <a:moveTo>
                    <a:pt x="184150" y="0"/>
                  </a:moveTo>
                  <a:cubicBezTo>
                    <a:pt x="82550" y="0"/>
                    <a:pt x="0" y="82550"/>
                    <a:pt x="0" y="184150"/>
                  </a:cubicBezTo>
                  <a:cubicBezTo>
                    <a:pt x="0" y="285750"/>
                    <a:pt x="82550" y="368300"/>
                    <a:pt x="184150" y="368300"/>
                  </a:cubicBezTo>
                  <a:cubicBezTo>
                    <a:pt x="285750" y="368300"/>
                    <a:pt x="368300" y="285750"/>
                    <a:pt x="368300" y="184150"/>
                  </a:cubicBezTo>
                  <a:cubicBezTo>
                    <a:pt x="368300" y="82550"/>
                    <a:pt x="285750" y="0"/>
                    <a:pt x="184150" y="0"/>
                  </a:cubicBezTo>
                  <a:close/>
                  <a:moveTo>
                    <a:pt x="756920" y="0"/>
                  </a:moveTo>
                  <a:cubicBezTo>
                    <a:pt x="655320" y="0"/>
                    <a:pt x="572770" y="82550"/>
                    <a:pt x="572770" y="184150"/>
                  </a:cubicBezTo>
                  <a:cubicBezTo>
                    <a:pt x="572770" y="285750"/>
                    <a:pt x="655320" y="368300"/>
                    <a:pt x="756920" y="368300"/>
                  </a:cubicBezTo>
                  <a:cubicBezTo>
                    <a:pt x="858520" y="368300"/>
                    <a:pt x="941070" y="285750"/>
                    <a:pt x="941070" y="184150"/>
                  </a:cubicBezTo>
                  <a:cubicBezTo>
                    <a:pt x="941070" y="82550"/>
                    <a:pt x="858520" y="0"/>
                    <a:pt x="756920" y="0"/>
                  </a:cubicBezTo>
                  <a:close/>
                  <a:moveTo>
                    <a:pt x="1330960" y="0"/>
                  </a:moveTo>
                  <a:cubicBezTo>
                    <a:pt x="1229360" y="0"/>
                    <a:pt x="1146810" y="82550"/>
                    <a:pt x="1146810" y="184150"/>
                  </a:cubicBezTo>
                  <a:cubicBezTo>
                    <a:pt x="1146810" y="285750"/>
                    <a:pt x="1229360" y="368300"/>
                    <a:pt x="1330960" y="368300"/>
                  </a:cubicBezTo>
                  <a:cubicBezTo>
                    <a:pt x="1432560" y="368300"/>
                    <a:pt x="1515110" y="285750"/>
                    <a:pt x="1515110" y="184150"/>
                  </a:cubicBezTo>
                  <a:cubicBezTo>
                    <a:pt x="1515110" y="82550"/>
                    <a:pt x="1432560" y="0"/>
                    <a:pt x="1330960" y="0"/>
                  </a:cubicBezTo>
                  <a:close/>
                </a:path>
              </a:pathLst>
            </a:custGeom>
            <a:solidFill>
              <a:srgbClr val="efef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Freeform 18"/>
            <p:cNvSpPr/>
            <p:nvPr/>
          </p:nvSpPr>
          <p:spPr>
            <a:xfrm>
              <a:off x="10350360" y="7107480"/>
              <a:ext cx="6909120" cy="2316240"/>
            </a:xfrm>
            <a:custGeom>
              <a:avLst/>
              <a:gdLst/>
              <a:ahLst/>
              <a:rect l="l" t="t" r="r" b="b"/>
              <a:pathLst>
                <a:path w="18939511" h="6350000">
                  <a:moveTo>
                    <a:pt x="18464530" y="0"/>
                  </a:moveTo>
                  <a:lnTo>
                    <a:pt x="473710" y="0"/>
                  </a:lnTo>
                  <a:cubicBezTo>
                    <a:pt x="212090" y="0"/>
                    <a:pt x="0" y="212090"/>
                    <a:pt x="0" y="473710"/>
                  </a:cubicBezTo>
                  <a:lnTo>
                    <a:pt x="0" y="946150"/>
                  </a:lnTo>
                  <a:lnTo>
                    <a:pt x="0" y="5877560"/>
                  </a:lnTo>
                  <a:cubicBezTo>
                    <a:pt x="0" y="6137910"/>
                    <a:pt x="212090" y="6350000"/>
                    <a:pt x="473710" y="6350000"/>
                  </a:cubicBezTo>
                  <a:lnTo>
                    <a:pt x="18465800" y="6350000"/>
                  </a:lnTo>
                  <a:cubicBezTo>
                    <a:pt x="18727420" y="6350000"/>
                    <a:pt x="18939511" y="6137910"/>
                    <a:pt x="18939511" y="5876290"/>
                  </a:cubicBezTo>
                  <a:lnTo>
                    <a:pt x="18939511" y="944880"/>
                  </a:lnTo>
                  <a:lnTo>
                    <a:pt x="18939511" y="473710"/>
                  </a:lnTo>
                  <a:cubicBezTo>
                    <a:pt x="18938239" y="212090"/>
                    <a:pt x="18726150" y="0"/>
                    <a:pt x="18464530" y="0"/>
                  </a:cubicBezTo>
                  <a:close/>
                  <a:moveTo>
                    <a:pt x="55880" y="473710"/>
                  </a:moveTo>
                  <a:cubicBezTo>
                    <a:pt x="55880" y="243840"/>
                    <a:pt x="242570" y="55880"/>
                    <a:pt x="473710" y="55880"/>
                  </a:cubicBezTo>
                  <a:lnTo>
                    <a:pt x="18465800" y="55880"/>
                  </a:lnTo>
                  <a:cubicBezTo>
                    <a:pt x="18695670" y="55880"/>
                    <a:pt x="18883630" y="242570"/>
                    <a:pt x="18883630" y="473710"/>
                  </a:cubicBezTo>
                  <a:lnTo>
                    <a:pt x="18883630" y="918210"/>
                  </a:lnTo>
                  <a:lnTo>
                    <a:pt x="55880" y="918210"/>
                  </a:lnTo>
                  <a:lnTo>
                    <a:pt x="55880" y="473710"/>
                  </a:lnTo>
                  <a:close/>
                  <a:moveTo>
                    <a:pt x="18464530" y="6294120"/>
                  </a:moveTo>
                  <a:lnTo>
                    <a:pt x="473710" y="6294120"/>
                  </a:lnTo>
                  <a:cubicBezTo>
                    <a:pt x="243840" y="6294120"/>
                    <a:pt x="55880" y="6107430"/>
                    <a:pt x="55880" y="5876290"/>
                  </a:cubicBezTo>
                  <a:lnTo>
                    <a:pt x="55880" y="972820"/>
                  </a:lnTo>
                  <a:lnTo>
                    <a:pt x="18882361" y="972820"/>
                  </a:lnTo>
                  <a:lnTo>
                    <a:pt x="18882361" y="5876290"/>
                  </a:lnTo>
                  <a:cubicBezTo>
                    <a:pt x="18882361" y="6107430"/>
                    <a:pt x="18695670" y="6294120"/>
                    <a:pt x="18464530" y="6294120"/>
                  </a:cubicBezTo>
                  <a:close/>
                  <a:moveTo>
                    <a:pt x="683260" y="273050"/>
                  </a:moveTo>
                  <a:cubicBezTo>
                    <a:pt x="566420" y="273050"/>
                    <a:pt x="471170" y="368300"/>
                    <a:pt x="471170" y="485140"/>
                  </a:cubicBezTo>
                  <a:cubicBezTo>
                    <a:pt x="471170" y="601980"/>
                    <a:pt x="566420" y="697230"/>
                    <a:pt x="683260" y="697230"/>
                  </a:cubicBezTo>
                  <a:cubicBezTo>
                    <a:pt x="800100" y="697230"/>
                    <a:pt x="895350" y="601980"/>
                    <a:pt x="895350" y="485140"/>
                  </a:cubicBezTo>
                  <a:cubicBezTo>
                    <a:pt x="895350" y="368300"/>
                    <a:pt x="800100" y="273050"/>
                    <a:pt x="683260" y="273050"/>
                  </a:cubicBezTo>
                  <a:close/>
                  <a:moveTo>
                    <a:pt x="683260" y="641350"/>
                  </a:moveTo>
                  <a:cubicBezTo>
                    <a:pt x="596900" y="641350"/>
                    <a:pt x="527050" y="571500"/>
                    <a:pt x="527050" y="485140"/>
                  </a:cubicBezTo>
                  <a:cubicBezTo>
                    <a:pt x="527050" y="398780"/>
                    <a:pt x="596900" y="328930"/>
                    <a:pt x="683260" y="328930"/>
                  </a:cubicBezTo>
                  <a:cubicBezTo>
                    <a:pt x="769620" y="328930"/>
                    <a:pt x="839470" y="398780"/>
                    <a:pt x="839470" y="485140"/>
                  </a:cubicBezTo>
                  <a:cubicBezTo>
                    <a:pt x="839470" y="571500"/>
                    <a:pt x="769620" y="641350"/>
                    <a:pt x="683260" y="641350"/>
                  </a:cubicBezTo>
                  <a:close/>
                  <a:moveTo>
                    <a:pt x="1256030" y="273050"/>
                  </a:moveTo>
                  <a:cubicBezTo>
                    <a:pt x="1139190" y="273050"/>
                    <a:pt x="1043940" y="368300"/>
                    <a:pt x="1043940" y="485140"/>
                  </a:cubicBezTo>
                  <a:cubicBezTo>
                    <a:pt x="1043940" y="601980"/>
                    <a:pt x="1139190" y="697230"/>
                    <a:pt x="1256030" y="697230"/>
                  </a:cubicBezTo>
                  <a:cubicBezTo>
                    <a:pt x="1372870" y="697230"/>
                    <a:pt x="1468120" y="601980"/>
                    <a:pt x="1468120" y="485140"/>
                  </a:cubicBezTo>
                  <a:cubicBezTo>
                    <a:pt x="1468120" y="368300"/>
                    <a:pt x="1372870" y="273050"/>
                    <a:pt x="1256030" y="273050"/>
                  </a:cubicBezTo>
                  <a:close/>
                  <a:moveTo>
                    <a:pt x="1256030" y="641350"/>
                  </a:moveTo>
                  <a:cubicBezTo>
                    <a:pt x="1169670" y="641350"/>
                    <a:pt x="1099820" y="571500"/>
                    <a:pt x="1099820" y="485140"/>
                  </a:cubicBezTo>
                  <a:cubicBezTo>
                    <a:pt x="1099820" y="398780"/>
                    <a:pt x="1169670" y="328930"/>
                    <a:pt x="1256030" y="328930"/>
                  </a:cubicBezTo>
                  <a:cubicBezTo>
                    <a:pt x="1342390" y="328930"/>
                    <a:pt x="1412240" y="398780"/>
                    <a:pt x="1412240" y="485140"/>
                  </a:cubicBezTo>
                  <a:cubicBezTo>
                    <a:pt x="1412240" y="571500"/>
                    <a:pt x="1342390" y="641350"/>
                    <a:pt x="1256030" y="641350"/>
                  </a:cubicBezTo>
                  <a:close/>
                  <a:moveTo>
                    <a:pt x="1830070" y="273050"/>
                  </a:moveTo>
                  <a:cubicBezTo>
                    <a:pt x="1713230" y="273050"/>
                    <a:pt x="1617980" y="368300"/>
                    <a:pt x="1617980" y="485140"/>
                  </a:cubicBezTo>
                  <a:cubicBezTo>
                    <a:pt x="1617980" y="601980"/>
                    <a:pt x="1713230" y="697230"/>
                    <a:pt x="1830070" y="697230"/>
                  </a:cubicBezTo>
                  <a:cubicBezTo>
                    <a:pt x="1946910" y="697230"/>
                    <a:pt x="2042160" y="601980"/>
                    <a:pt x="2042160" y="485140"/>
                  </a:cubicBezTo>
                  <a:cubicBezTo>
                    <a:pt x="2042160" y="368300"/>
                    <a:pt x="1946910" y="273050"/>
                    <a:pt x="1830070" y="273050"/>
                  </a:cubicBezTo>
                  <a:close/>
                  <a:moveTo>
                    <a:pt x="1830070" y="641350"/>
                  </a:moveTo>
                  <a:cubicBezTo>
                    <a:pt x="1743710" y="641350"/>
                    <a:pt x="1673860" y="571500"/>
                    <a:pt x="1673860" y="485140"/>
                  </a:cubicBezTo>
                  <a:cubicBezTo>
                    <a:pt x="1673860" y="398780"/>
                    <a:pt x="1743710" y="328930"/>
                    <a:pt x="1830070" y="328930"/>
                  </a:cubicBezTo>
                  <a:cubicBezTo>
                    <a:pt x="1916430" y="328930"/>
                    <a:pt x="1986280" y="398780"/>
                    <a:pt x="1986280" y="485140"/>
                  </a:cubicBezTo>
                  <a:cubicBezTo>
                    <a:pt x="1986280" y="571500"/>
                    <a:pt x="1915160" y="641350"/>
                    <a:pt x="1830070" y="641350"/>
                  </a:cubicBezTo>
                  <a:close/>
                  <a:moveTo>
                    <a:pt x="18502630" y="488950"/>
                  </a:moveTo>
                  <a:cubicBezTo>
                    <a:pt x="18502630" y="504190"/>
                    <a:pt x="18489930" y="516890"/>
                    <a:pt x="18474691" y="516890"/>
                  </a:cubicBezTo>
                  <a:lnTo>
                    <a:pt x="18474691" y="516890"/>
                  </a:lnTo>
                  <a:lnTo>
                    <a:pt x="18318480" y="515620"/>
                  </a:lnTo>
                  <a:lnTo>
                    <a:pt x="18318480" y="670560"/>
                  </a:lnTo>
                  <a:cubicBezTo>
                    <a:pt x="18318480" y="685800"/>
                    <a:pt x="18305780" y="698500"/>
                    <a:pt x="18290541" y="698500"/>
                  </a:cubicBezTo>
                  <a:cubicBezTo>
                    <a:pt x="18275302" y="698500"/>
                    <a:pt x="18262602" y="685800"/>
                    <a:pt x="18262602" y="670560"/>
                  </a:cubicBezTo>
                  <a:lnTo>
                    <a:pt x="18262602" y="515620"/>
                  </a:lnTo>
                  <a:lnTo>
                    <a:pt x="18106391" y="514350"/>
                  </a:lnTo>
                  <a:cubicBezTo>
                    <a:pt x="18091152" y="514350"/>
                    <a:pt x="18078452" y="501650"/>
                    <a:pt x="18078452" y="486410"/>
                  </a:cubicBezTo>
                  <a:cubicBezTo>
                    <a:pt x="18078452" y="471170"/>
                    <a:pt x="18091152" y="458470"/>
                    <a:pt x="18106391" y="458470"/>
                  </a:cubicBezTo>
                  <a:lnTo>
                    <a:pt x="18106391" y="458470"/>
                  </a:lnTo>
                  <a:lnTo>
                    <a:pt x="18262602" y="459740"/>
                  </a:lnTo>
                  <a:lnTo>
                    <a:pt x="18262602" y="302260"/>
                  </a:lnTo>
                  <a:cubicBezTo>
                    <a:pt x="18262602" y="287020"/>
                    <a:pt x="18275302" y="274320"/>
                    <a:pt x="18290541" y="274320"/>
                  </a:cubicBezTo>
                  <a:cubicBezTo>
                    <a:pt x="18305780" y="274320"/>
                    <a:pt x="18318480" y="287020"/>
                    <a:pt x="18318480" y="302260"/>
                  </a:cubicBezTo>
                  <a:lnTo>
                    <a:pt x="18318480" y="459740"/>
                  </a:lnTo>
                  <a:lnTo>
                    <a:pt x="18474691" y="461010"/>
                  </a:lnTo>
                  <a:cubicBezTo>
                    <a:pt x="18491200" y="461010"/>
                    <a:pt x="18502630" y="473710"/>
                    <a:pt x="18502630" y="488950"/>
                  </a:cubicBezTo>
                  <a:close/>
                </a:path>
              </a:pathLst>
            </a:custGeom>
            <a:solidFill>
              <a:srgbClr val="231f2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6" name="AutoShape 19"/>
          <p:cNvSpPr/>
          <p:nvPr/>
        </p:nvSpPr>
        <p:spPr>
          <a:xfrm>
            <a:off x="-493920" y="1037880"/>
            <a:ext cx="18781920" cy="360"/>
          </a:xfrm>
          <a:prstGeom prst="line">
            <a:avLst/>
          </a:prstGeom>
          <a:ln cap="rnd" w="28575">
            <a:solidFill>
              <a:srgbClr val="231f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47" name="Picture 20" descr=""/>
          <p:cNvPicPr/>
          <p:nvPr/>
        </p:nvPicPr>
        <p:blipFill>
          <a:blip r:embed="rId3"/>
          <a:stretch/>
        </p:blipFill>
        <p:spPr>
          <a:xfrm>
            <a:off x="1028880" y="8089920"/>
            <a:ext cx="1582560" cy="116784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1" descr=""/>
          <p:cNvPicPr/>
          <p:nvPr/>
        </p:nvPicPr>
        <p:blipFill>
          <a:blip r:embed="rId4"/>
          <a:stretch/>
        </p:blipFill>
        <p:spPr>
          <a:xfrm>
            <a:off x="13123440" y="7584480"/>
            <a:ext cx="1362240" cy="1362240"/>
          </a:xfrm>
          <a:prstGeom prst="rect">
            <a:avLst/>
          </a:prstGeom>
          <a:ln w="0">
            <a:noFill/>
          </a:ln>
        </p:spPr>
      </p:pic>
      <p:sp>
        <p:nvSpPr>
          <p:cNvPr id="249" name="TextBox 22"/>
          <p:cNvSpPr/>
          <p:nvPr/>
        </p:nvSpPr>
        <p:spPr>
          <a:xfrm>
            <a:off x="5105520" y="3506040"/>
            <a:ext cx="8076240" cy="32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12708"/>
              </a:lnSpc>
            </a:pPr>
            <a:r>
              <a:rPr b="0" lang="en-US" sz="9780" spc="-1" strike="noStrike">
                <a:solidFill>
                  <a:srgbClr val="231f20"/>
                </a:solidFill>
                <a:latin typeface="Fredoka One"/>
              </a:rPr>
              <a:t>PAGINA PRINCIPAL</a:t>
            </a:r>
            <a:endParaRPr b="0" lang="es-MX" sz="97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angle 16"/>
          <p:cNvSpPr/>
          <p:nvPr/>
        </p:nvSpPr>
        <p:spPr>
          <a:xfrm>
            <a:off x="0" y="0"/>
            <a:ext cx="18287640" cy="10286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1" name="Picture 18" descr=""/>
          <p:cNvPicPr/>
          <p:nvPr/>
        </p:nvPicPr>
        <p:blipFill>
          <a:blip r:embed="rId1"/>
          <a:stretch/>
        </p:blipFill>
        <p:spPr>
          <a:xfrm>
            <a:off x="0" y="6562800"/>
            <a:ext cx="18287640" cy="3723840"/>
          </a:xfrm>
          <a:prstGeom prst="rect">
            <a:avLst/>
          </a:prstGeom>
          <a:ln w="0">
            <a:noFill/>
          </a:ln>
        </p:spPr>
      </p:pic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7463880" y="1447920"/>
            <a:ext cx="9255960" cy="6494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s-MX" sz="8100" spc="-1" strike="noStrike" cap="all">
                <a:solidFill>
                  <a:srgbClr val="ffffff"/>
                </a:solidFill>
                <a:latin typeface="Century Gothic"/>
              </a:rPr>
              <a:t>ANIMACION DP</a:t>
            </a:r>
            <a:endParaRPr b="0" lang="en-US" sz="81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ubTitle"/>
          </p:nvPr>
        </p:nvSpPr>
        <p:spPr>
          <a:xfrm>
            <a:off x="1447920" y="1447920"/>
            <a:ext cx="5050800" cy="6494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s-MX" sz="3000" spc="-1" strike="noStrike">
                <a:solidFill>
                  <a:srgbClr val="ffffff"/>
                </a:solidFill>
                <a:latin typeface="Century Gothic"/>
              </a:rPr>
              <a:t>“</a:t>
            </a:r>
            <a:r>
              <a:rPr b="0" lang="es-MX" sz="3000" spc="-1" strike="noStrike">
                <a:solidFill>
                  <a:srgbClr val="ffffff"/>
                </a:solidFill>
                <a:latin typeface="Century Gothic"/>
              </a:rPr>
              <a:t>LOS ULTIMOS”</a:t>
            </a:r>
            <a:endParaRPr b="0" lang="es-MX" sz="30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s-MX" sz="3000" spc="-1" strike="noStrike">
                <a:solidFill>
                  <a:srgbClr val="ffffff"/>
                </a:solidFill>
                <a:latin typeface="Century Gothic"/>
              </a:rPr>
              <a:t>Análisis y diseño de algoritmos</a:t>
            </a:r>
            <a:endParaRPr b="0" lang="es-MX" sz="30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500"/>
              </a:spcBef>
              <a:tabLst>
                <a:tab algn="l" pos="0"/>
              </a:tabLst>
            </a:pPr>
            <a:endParaRPr b="0" lang="es-MX" sz="3000" spc="-1" strike="noStrike">
              <a:latin typeface="Arial"/>
            </a:endParaRPr>
          </a:p>
        </p:txBody>
      </p:sp>
      <p:sp>
        <p:nvSpPr>
          <p:cNvPr id="254" name="Straight Connector 20"/>
          <p:cNvSpPr/>
          <p:nvPr/>
        </p:nvSpPr>
        <p:spPr>
          <a:xfrm>
            <a:off x="6981120" y="2431800"/>
            <a:ext cx="360" cy="4526280"/>
          </a:xfrm>
          <a:prstGeom prst="line">
            <a:avLst/>
          </a:prstGeom>
          <a:ln w="15875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611600" y="592560"/>
            <a:ext cx="12915720" cy="1939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</a:pPr>
            <a:r>
              <a:rPr b="0" lang="es-MX" sz="6000" spc="-1" strike="noStrike" cap="all">
                <a:solidFill>
                  <a:srgbClr val="ffffff"/>
                </a:solidFill>
                <a:latin typeface="Century Gothic"/>
              </a:rPr>
              <a:t>ANIMACION WEB</a:t>
            </a:r>
            <a:endParaRPr b="0" lang="en-US" sz="6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6" name="Elipse 3"/>
          <p:cNvSpPr/>
          <p:nvPr/>
        </p:nvSpPr>
        <p:spPr>
          <a:xfrm>
            <a:off x="2781360" y="3168000"/>
            <a:ext cx="933840" cy="894240"/>
          </a:xfrm>
          <a:prstGeom prst="ellipse">
            <a:avLst/>
          </a:prstGeom>
          <a:gradFill rotWithShape="0">
            <a:gsLst>
              <a:gs pos="0">
                <a:srgbClr val="f2b9b8"/>
              </a:gs>
              <a:gs pos="100000">
                <a:srgbClr val="ea9d9c"/>
              </a:gs>
            </a:gsLst>
            <a:lin ang="5400000"/>
          </a:gradFill>
          <a:ln>
            <a:solidFill>
              <a:srgbClr val="df2e28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Century Gothic"/>
              </a:rPr>
              <a:t>8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257" name="Elipse 4"/>
          <p:cNvSpPr/>
          <p:nvPr/>
        </p:nvSpPr>
        <p:spPr>
          <a:xfrm>
            <a:off x="4611600" y="3168000"/>
            <a:ext cx="933840" cy="894240"/>
          </a:xfrm>
          <a:prstGeom prst="ellipse">
            <a:avLst/>
          </a:prstGeom>
          <a:gradFill rotWithShape="0">
            <a:gsLst>
              <a:gs pos="0">
                <a:srgbClr val="f2b9b8"/>
              </a:gs>
              <a:gs pos="100000">
                <a:srgbClr val="ea9d9c"/>
              </a:gs>
            </a:gsLst>
            <a:lin ang="5400000"/>
          </a:gradFill>
          <a:ln>
            <a:solidFill>
              <a:srgbClr val="df2e28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Century Gothic"/>
              </a:rPr>
              <a:t>10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258" name="Elipse 5"/>
          <p:cNvSpPr/>
          <p:nvPr/>
        </p:nvSpPr>
        <p:spPr>
          <a:xfrm>
            <a:off x="6447960" y="3168000"/>
            <a:ext cx="933840" cy="894240"/>
          </a:xfrm>
          <a:prstGeom prst="ellipse">
            <a:avLst/>
          </a:prstGeom>
          <a:gradFill rotWithShape="0">
            <a:gsLst>
              <a:gs pos="0">
                <a:srgbClr val="f2b9b8"/>
              </a:gs>
              <a:gs pos="100000">
                <a:srgbClr val="ea9d9c"/>
              </a:gs>
            </a:gsLst>
            <a:lin ang="5400000"/>
          </a:gradFill>
          <a:ln>
            <a:solidFill>
              <a:srgbClr val="df2e28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Century Gothic"/>
              </a:rPr>
              <a:t>4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259" name="Elipse 8"/>
          <p:cNvSpPr/>
          <p:nvPr/>
        </p:nvSpPr>
        <p:spPr>
          <a:xfrm>
            <a:off x="2885760" y="8330400"/>
            <a:ext cx="933840" cy="894240"/>
          </a:xfrm>
          <a:prstGeom prst="ellipse">
            <a:avLst/>
          </a:prstGeom>
          <a:gradFill rotWithShape="0">
            <a:gsLst>
              <a:gs pos="0">
                <a:srgbClr val="bed5f1"/>
              </a:gs>
              <a:gs pos="100000">
                <a:srgbClr val="a3c3e8"/>
              </a:gs>
            </a:gsLst>
            <a:lin ang="5400000"/>
          </a:gradFill>
          <a:ln>
            <a:solidFill>
              <a:srgbClr val="4a9bdc"/>
            </a:solidFill>
            <a:rou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Century Gothic"/>
              </a:rPr>
              <a:t>9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260" name="Elipse 9"/>
          <p:cNvSpPr/>
          <p:nvPr/>
        </p:nvSpPr>
        <p:spPr>
          <a:xfrm>
            <a:off x="4715640" y="8330400"/>
            <a:ext cx="933840" cy="894240"/>
          </a:xfrm>
          <a:prstGeom prst="ellipse">
            <a:avLst/>
          </a:prstGeom>
          <a:gradFill rotWithShape="0">
            <a:gsLst>
              <a:gs pos="0">
                <a:srgbClr val="bed5f1"/>
              </a:gs>
              <a:gs pos="100000">
                <a:srgbClr val="a3c3e8"/>
              </a:gs>
            </a:gsLst>
            <a:lin ang="5400000"/>
          </a:gradFill>
          <a:ln>
            <a:solidFill>
              <a:srgbClr val="4a9bdc"/>
            </a:solidFill>
            <a:rou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Century Gothic"/>
              </a:rPr>
              <a:t>6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261" name="Elipse 10"/>
          <p:cNvSpPr/>
          <p:nvPr/>
        </p:nvSpPr>
        <p:spPr>
          <a:xfrm>
            <a:off x="6552000" y="8330400"/>
            <a:ext cx="933840" cy="894240"/>
          </a:xfrm>
          <a:prstGeom prst="ellipse">
            <a:avLst/>
          </a:prstGeom>
          <a:gradFill rotWithShape="0">
            <a:gsLst>
              <a:gs pos="0">
                <a:srgbClr val="bed5f1"/>
              </a:gs>
              <a:gs pos="100000">
                <a:srgbClr val="a3c3e8"/>
              </a:gs>
            </a:gsLst>
            <a:lin ang="5400000"/>
          </a:gradFill>
          <a:ln>
            <a:solidFill>
              <a:srgbClr val="4a9bdc"/>
            </a:solidFill>
            <a:rou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Century Gothic"/>
              </a:rPr>
              <a:t>7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262" name="Conector recto de flecha 14"/>
          <p:cNvSpPr/>
          <p:nvPr/>
        </p:nvSpPr>
        <p:spPr>
          <a:xfrm flipV="1">
            <a:off x="4217760" y="4061880"/>
            <a:ext cx="860760" cy="287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a9bd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onector recto de flecha 16"/>
          <p:cNvSpPr/>
          <p:nvPr/>
        </p:nvSpPr>
        <p:spPr>
          <a:xfrm>
            <a:off x="4308840" y="5473800"/>
            <a:ext cx="873720" cy="285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df2e28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onector recto de flecha 19"/>
          <p:cNvSpPr/>
          <p:nvPr/>
        </p:nvSpPr>
        <p:spPr>
          <a:xfrm>
            <a:off x="6150600" y="5490720"/>
            <a:ext cx="868320" cy="283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df2e28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onector recto de flecha 27"/>
          <p:cNvSpPr/>
          <p:nvPr/>
        </p:nvSpPr>
        <p:spPr>
          <a:xfrm flipV="1">
            <a:off x="6054120" y="4062600"/>
            <a:ext cx="860400" cy="288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a9bd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onector recto de flecha 38"/>
          <p:cNvSpPr/>
          <p:nvPr/>
        </p:nvSpPr>
        <p:spPr>
          <a:xfrm flipV="1">
            <a:off x="9023760" y="6687360"/>
            <a:ext cx="1490400" cy="26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a9bd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onector recto de flecha 41"/>
          <p:cNvSpPr/>
          <p:nvPr/>
        </p:nvSpPr>
        <p:spPr>
          <a:xfrm>
            <a:off x="8588520" y="5196600"/>
            <a:ext cx="1685880" cy="25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df2e28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onector recto de flecha 42"/>
          <p:cNvSpPr/>
          <p:nvPr/>
        </p:nvSpPr>
        <p:spPr>
          <a:xfrm flipV="1">
            <a:off x="3683160" y="7410960"/>
            <a:ext cx="338760" cy="104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a9bd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Elipse 67"/>
          <p:cNvSpPr/>
          <p:nvPr/>
        </p:nvSpPr>
        <p:spPr>
          <a:xfrm>
            <a:off x="3837240" y="5000400"/>
            <a:ext cx="552600" cy="554400"/>
          </a:xfrm>
          <a:prstGeom prst="ellipse">
            <a:avLst/>
          </a:prstGeom>
          <a:gradFill rotWithShape="0">
            <a:gsLst>
              <a:gs pos="0">
                <a:srgbClr val="f8e5bd"/>
              </a:gs>
              <a:gs pos="100000">
                <a:srgbClr val="f0d79f"/>
              </a:gs>
            </a:gsLst>
            <a:lin ang="5400000"/>
          </a:gradFill>
          <a:ln>
            <a:solidFill>
              <a:srgbClr val="e9bf35"/>
            </a:solidFill>
            <a:rou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Century Gothic"/>
              </a:rPr>
              <a:t>2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270" name="Elipse 74"/>
          <p:cNvSpPr/>
          <p:nvPr/>
        </p:nvSpPr>
        <p:spPr>
          <a:xfrm>
            <a:off x="3745800" y="6856920"/>
            <a:ext cx="552600" cy="554400"/>
          </a:xfrm>
          <a:prstGeom prst="ellipse">
            <a:avLst/>
          </a:prstGeom>
          <a:gradFill rotWithShape="0">
            <a:gsLst>
              <a:gs pos="0">
                <a:srgbClr val="c7e0b7"/>
              </a:gs>
              <a:gs pos="100000">
                <a:srgbClr val="b5d39f"/>
              </a:gs>
            </a:gsLst>
            <a:lin ang="5400000"/>
          </a:gradFill>
          <a:ln>
            <a:solidFill>
              <a:srgbClr val="81bb42"/>
            </a:solidFill>
            <a:rou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Century Gothic"/>
              </a:rPr>
              <a:t>2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271" name="Elipse 75"/>
          <p:cNvSpPr/>
          <p:nvPr/>
        </p:nvSpPr>
        <p:spPr>
          <a:xfrm>
            <a:off x="5678640" y="5016960"/>
            <a:ext cx="552600" cy="554400"/>
          </a:xfrm>
          <a:prstGeom prst="ellipse">
            <a:avLst/>
          </a:prstGeom>
          <a:gradFill rotWithShape="0">
            <a:gsLst>
              <a:gs pos="0">
                <a:srgbClr val="f8e5bd"/>
              </a:gs>
              <a:gs pos="100000">
                <a:srgbClr val="f0d79f"/>
              </a:gs>
            </a:gsLst>
            <a:lin ang="5400000"/>
          </a:gradFill>
          <a:ln>
            <a:solidFill>
              <a:srgbClr val="e9bf35"/>
            </a:solidFill>
            <a:rou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Century Gothic"/>
              </a:rPr>
              <a:t>3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272" name="Elipse 76"/>
          <p:cNvSpPr/>
          <p:nvPr/>
        </p:nvSpPr>
        <p:spPr>
          <a:xfrm>
            <a:off x="5582160" y="6863040"/>
            <a:ext cx="552600" cy="554400"/>
          </a:xfrm>
          <a:prstGeom prst="ellipse">
            <a:avLst/>
          </a:prstGeom>
          <a:gradFill rotWithShape="0">
            <a:gsLst>
              <a:gs pos="0">
                <a:srgbClr val="c7e0b7"/>
              </a:gs>
              <a:gs pos="100000">
                <a:srgbClr val="b5d39f"/>
              </a:gs>
            </a:gsLst>
            <a:lin ang="5400000"/>
          </a:gradFill>
          <a:ln>
            <a:solidFill>
              <a:srgbClr val="81bb42"/>
            </a:solidFill>
            <a:rou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Century Gothic"/>
              </a:rPr>
              <a:t>1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273" name="Conector recto de flecha 103"/>
          <p:cNvSpPr/>
          <p:nvPr/>
        </p:nvSpPr>
        <p:spPr>
          <a:xfrm>
            <a:off x="3578760" y="3931560"/>
            <a:ext cx="534240" cy="106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df2e28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onector recto de flecha 106"/>
          <p:cNvSpPr/>
          <p:nvPr/>
        </p:nvSpPr>
        <p:spPr>
          <a:xfrm>
            <a:off x="5409000" y="3931560"/>
            <a:ext cx="545760" cy="108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df2e28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onector recto de flecha 118"/>
          <p:cNvSpPr/>
          <p:nvPr/>
        </p:nvSpPr>
        <p:spPr>
          <a:xfrm flipV="1">
            <a:off x="5513040" y="7417800"/>
            <a:ext cx="344880" cy="104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a9bd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Elipse 150"/>
          <p:cNvSpPr/>
          <p:nvPr/>
        </p:nvSpPr>
        <p:spPr>
          <a:xfrm>
            <a:off x="939960" y="6849000"/>
            <a:ext cx="552600" cy="554400"/>
          </a:xfrm>
          <a:prstGeom prst="ellipse">
            <a:avLst/>
          </a:prstGeom>
          <a:gradFill rotWithShape="0">
            <a:gsLst>
              <a:gs pos="0">
                <a:srgbClr val="c7e0b7"/>
              </a:gs>
              <a:gs pos="100000">
                <a:srgbClr val="b5d39f"/>
              </a:gs>
            </a:gsLst>
            <a:lin ang="5400000"/>
          </a:gradFill>
          <a:ln>
            <a:solidFill>
              <a:srgbClr val="81bb42"/>
            </a:solidFill>
            <a:rou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Century Gothic"/>
              </a:rPr>
              <a:t>5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277" name="Conector recto de flecha 151"/>
          <p:cNvSpPr/>
          <p:nvPr/>
        </p:nvSpPr>
        <p:spPr>
          <a:xfrm>
            <a:off x="1411920" y="7322760"/>
            <a:ext cx="1610280" cy="113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a9bd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Elipse 154"/>
          <p:cNvSpPr/>
          <p:nvPr/>
        </p:nvSpPr>
        <p:spPr>
          <a:xfrm>
            <a:off x="994680" y="5000400"/>
            <a:ext cx="552600" cy="554400"/>
          </a:xfrm>
          <a:prstGeom prst="ellipse">
            <a:avLst/>
          </a:prstGeom>
          <a:gradFill rotWithShape="0">
            <a:gsLst>
              <a:gs pos="0">
                <a:srgbClr val="f8e5bd"/>
              </a:gs>
              <a:gs pos="100000">
                <a:srgbClr val="f0d79f"/>
              </a:gs>
            </a:gsLst>
            <a:lin ang="5400000"/>
          </a:gradFill>
          <a:ln>
            <a:solidFill>
              <a:srgbClr val="e9bf35"/>
            </a:solidFill>
            <a:rou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Century Gothic"/>
              </a:rPr>
              <a:t>3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279" name="Conector recto de flecha 155"/>
          <p:cNvSpPr/>
          <p:nvPr/>
        </p:nvSpPr>
        <p:spPr>
          <a:xfrm flipV="1">
            <a:off x="1466640" y="3931200"/>
            <a:ext cx="1451160" cy="114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df2e28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Elipse 163"/>
          <p:cNvSpPr/>
          <p:nvPr/>
        </p:nvSpPr>
        <p:spPr>
          <a:xfrm>
            <a:off x="8551800" y="6870600"/>
            <a:ext cx="552600" cy="554400"/>
          </a:xfrm>
          <a:prstGeom prst="ellipse">
            <a:avLst/>
          </a:prstGeom>
          <a:gradFill rotWithShape="0">
            <a:gsLst>
              <a:gs pos="0">
                <a:srgbClr val="c7e0b7"/>
              </a:gs>
              <a:gs pos="100000">
                <a:srgbClr val="b5d39f"/>
              </a:gs>
            </a:gsLst>
            <a:lin ang="5400000"/>
          </a:gradFill>
          <a:ln>
            <a:solidFill>
              <a:srgbClr val="81bb42"/>
            </a:solidFill>
            <a:rou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Century Gothic"/>
              </a:rPr>
              <a:t>1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281" name="Elipse 164"/>
          <p:cNvSpPr/>
          <p:nvPr/>
        </p:nvSpPr>
        <p:spPr>
          <a:xfrm>
            <a:off x="8116560" y="4722840"/>
            <a:ext cx="552600" cy="554400"/>
          </a:xfrm>
          <a:prstGeom prst="ellipse">
            <a:avLst/>
          </a:prstGeom>
          <a:gradFill rotWithShape="0">
            <a:gsLst>
              <a:gs pos="0">
                <a:srgbClr val="f8e5bd"/>
              </a:gs>
              <a:gs pos="100000">
                <a:srgbClr val="f0d79f"/>
              </a:gs>
            </a:gsLst>
            <a:lin ang="5400000"/>
          </a:gradFill>
          <a:ln>
            <a:solidFill>
              <a:srgbClr val="e9bf35"/>
            </a:solidFill>
            <a:rou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Century Gothic"/>
              </a:rPr>
              <a:t>2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282" name="Conector recto de flecha 166"/>
          <p:cNvSpPr/>
          <p:nvPr/>
        </p:nvSpPr>
        <p:spPr>
          <a:xfrm>
            <a:off x="7245360" y="3931560"/>
            <a:ext cx="951840" cy="872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df2e28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onector recto de flecha 170"/>
          <p:cNvSpPr/>
          <p:nvPr/>
        </p:nvSpPr>
        <p:spPr>
          <a:xfrm flipV="1">
            <a:off x="7382160" y="7343280"/>
            <a:ext cx="1250280" cy="111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a9bd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onector recto de flecha 195"/>
          <p:cNvSpPr/>
          <p:nvPr/>
        </p:nvSpPr>
        <p:spPr>
          <a:xfrm>
            <a:off x="3715920" y="3615120"/>
            <a:ext cx="895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df2e28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onector recto de flecha 197"/>
          <p:cNvSpPr/>
          <p:nvPr/>
        </p:nvSpPr>
        <p:spPr>
          <a:xfrm>
            <a:off x="5545800" y="3615120"/>
            <a:ext cx="901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df2e28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onector recto de flecha 204"/>
          <p:cNvSpPr/>
          <p:nvPr/>
        </p:nvSpPr>
        <p:spPr>
          <a:xfrm>
            <a:off x="3819960" y="8777880"/>
            <a:ext cx="895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a9bd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onector recto de flecha 207"/>
          <p:cNvSpPr/>
          <p:nvPr/>
        </p:nvSpPr>
        <p:spPr>
          <a:xfrm>
            <a:off x="5650200" y="8777880"/>
            <a:ext cx="901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a9bd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88" name="Imagen 13" descr=""/>
          <p:cNvPicPr/>
          <p:nvPr/>
        </p:nvPicPr>
        <p:blipFill>
          <a:blip r:embed="rId1"/>
          <a:srcRect l="71704" t="4618" r="5294" b="3652"/>
          <a:stretch/>
        </p:blipFill>
        <p:spPr>
          <a:xfrm rot="5400000">
            <a:off x="1132920" y="4134240"/>
            <a:ext cx="966600" cy="2018520"/>
          </a:xfrm>
          <a:prstGeom prst="rect">
            <a:avLst/>
          </a:prstGeom>
          <a:ln w="0">
            <a:noFill/>
          </a:ln>
        </p:spPr>
      </p:pic>
      <p:sp>
        <p:nvSpPr>
          <p:cNvPr id="289" name="CuadroTexto 20"/>
          <p:cNvSpPr/>
          <p:nvPr/>
        </p:nvSpPr>
        <p:spPr>
          <a:xfrm>
            <a:off x="6738120" y="8506800"/>
            <a:ext cx="62928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0" name="Imagen 70" descr=""/>
          <p:cNvPicPr/>
          <p:nvPr/>
        </p:nvPicPr>
        <p:blipFill>
          <a:blip r:embed="rId2"/>
          <a:srcRect l="71704" t="4618" r="5294" b="3652"/>
          <a:stretch/>
        </p:blipFill>
        <p:spPr>
          <a:xfrm rot="5400000">
            <a:off x="833760" y="6130800"/>
            <a:ext cx="966600" cy="2018520"/>
          </a:xfrm>
          <a:prstGeom prst="rect">
            <a:avLst/>
          </a:prstGeom>
          <a:ln w="0">
            <a:noFill/>
          </a:ln>
        </p:spPr>
      </p:pic>
      <p:sp>
        <p:nvSpPr>
          <p:cNvPr id="291" name="CuadroTexto 2"/>
          <p:cNvSpPr/>
          <p:nvPr/>
        </p:nvSpPr>
        <p:spPr>
          <a:xfrm>
            <a:off x="11340000" y="2802960"/>
            <a:ext cx="1838880" cy="50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MX" sz="2700" spc="-1" strike="noStrike">
                <a:solidFill>
                  <a:srgbClr val="ffffff"/>
                </a:solidFill>
                <a:latin typeface="Century Gothic"/>
              </a:rPr>
              <a:t>FIRST = </a:t>
            </a:r>
            <a:endParaRPr b="0" lang="es-MX" sz="2700" spc="-1" strike="noStrike">
              <a:latin typeface="Arial"/>
            </a:endParaRPr>
          </a:p>
        </p:txBody>
      </p:sp>
      <p:sp>
        <p:nvSpPr>
          <p:cNvPr id="292" name="CuadroTexto 60"/>
          <p:cNvSpPr/>
          <p:nvPr/>
        </p:nvSpPr>
        <p:spPr>
          <a:xfrm>
            <a:off x="14700960" y="2782440"/>
            <a:ext cx="1022400" cy="50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MX" sz="2700" spc="-1" strike="noStrike">
                <a:solidFill>
                  <a:srgbClr val="ffffff"/>
                </a:solidFill>
                <a:latin typeface="Century Gothic"/>
              </a:rPr>
              <a:t>UP= </a:t>
            </a:r>
            <a:endParaRPr b="0" lang="es-MX" sz="2700" spc="-1" strike="noStrike">
              <a:latin typeface="Arial"/>
            </a:endParaRPr>
          </a:p>
        </p:txBody>
      </p:sp>
      <p:sp>
        <p:nvSpPr>
          <p:cNvPr id="293" name="CuadroTexto 61"/>
          <p:cNvSpPr/>
          <p:nvPr/>
        </p:nvSpPr>
        <p:spPr>
          <a:xfrm>
            <a:off x="11032560" y="4528800"/>
            <a:ext cx="2762640" cy="50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MX" sz="2700" spc="-1" strike="noStrike">
                <a:solidFill>
                  <a:srgbClr val="ffffff"/>
                </a:solidFill>
                <a:latin typeface="Century Gothic"/>
              </a:rPr>
              <a:t>SECOND= </a:t>
            </a:r>
            <a:endParaRPr b="0" lang="es-MX" sz="2700" spc="-1" strike="noStrike">
              <a:latin typeface="Arial"/>
            </a:endParaRPr>
          </a:p>
        </p:txBody>
      </p:sp>
      <p:sp>
        <p:nvSpPr>
          <p:cNvPr id="294" name="CuadroTexto 71"/>
          <p:cNvSpPr/>
          <p:nvPr/>
        </p:nvSpPr>
        <p:spPr>
          <a:xfrm>
            <a:off x="14341320" y="4466880"/>
            <a:ext cx="1677600" cy="50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MX" sz="2700" spc="-1" strike="noStrike">
                <a:solidFill>
                  <a:srgbClr val="ffffff"/>
                </a:solidFill>
                <a:latin typeface="Century Gothic"/>
              </a:rPr>
              <a:t>DOWN= </a:t>
            </a:r>
            <a:endParaRPr b="0" lang="es-MX" sz="2700" spc="-1" strike="noStrike">
              <a:latin typeface="Arial"/>
            </a:endParaRPr>
          </a:p>
        </p:txBody>
      </p:sp>
      <p:pic>
        <p:nvPicPr>
          <p:cNvPr id="295" name="Imagen 73" descr=""/>
          <p:cNvPicPr/>
          <p:nvPr/>
        </p:nvPicPr>
        <p:blipFill>
          <a:blip r:embed="rId3"/>
          <a:srcRect l="71704" t="4618" r="5294" b="3652"/>
          <a:stretch/>
        </p:blipFill>
        <p:spPr>
          <a:xfrm rot="5400000">
            <a:off x="2943720" y="2533680"/>
            <a:ext cx="966600" cy="2018520"/>
          </a:xfrm>
          <a:prstGeom prst="rect">
            <a:avLst/>
          </a:prstGeom>
          <a:ln w="0">
            <a:noFill/>
          </a:ln>
        </p:spPr>
      </p:pic>
      <p:sp>
        <p:nvSpPr>
          <p:cNvPr id="296" name="CuadroTexto 6"/>
          <p:cNvSpPr/>
          <p:nvPr/>
        </p:nvSpPr>
        <p:spPr>
          <a:xfrm>
            <a:off x="13179240" y="2782440"/>
            <a:ext cx="715320" cy="50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MX" sz="2700" spc="-1" strike="noStrike">
                <a:solidFill>
                  <a:srgbClr val="ffffff"/>
                </a:solidFill>
                <a:latin typeface="Century Gothic"/>
              </a:rPr>
              <a:t>11</a:t>
            </a:r>
            <a:endParaRPr b="0" lang="es-MX" sz="2700" spc="-1" strike="noStrike">
              <a:latin typeface="Arial"/>
            </a:endParaRPr>
          </a:p>
        </p:txBody>
      </p:sp>
      <p:sp>
        <p:nvSpPr>
          <p:cNvPr id="297" name="CuadroTexto 7"/>
          <p:cNvSpPr/>
          <p:nvPr/>
        </p:nvSpPr>
        <p:spPr>
          <a:xfrm>
            <a:off x="15531480" y="2755440"/>
            <a:ext cx="2288520" cy="50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MX" sz="2700" spc="-1" strike="noStrike">
                <a:solidFill>
                  <a:srgbClr val="ffffff"/>
                </a:solidFill>
                <a:latin typeface="Century Gothic"/>
              </a:rPr>
              <a:t>21 o  26 ?</a:t>
            </a:r>
            <a:endParaRPr b="0" lang="es-MX" sz="2700" spc="-1" strike="noStrike">
              <a:latin typeface="Arial"/>
            </a:endParaRPr>
          </a:p>
        </p:txBody>
      </p:sp>
      <p:sp>
        <p:nvSpPr>
          <p:cNvPr id="298" name="CuadroTexto 78"/>
          <p:cNvSpPr/>
          <p:nvPr/>
        </p:nvSpPr>
        <p:spPr>
          <a:xfrm>
            <a:off x="13079880" y="4541400"/>
            <a:ext cx="715320" cy="50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MX" sz="2700" spc="-1" strike="noStrike">
                <a:solidFill>
                  <a:srgbClr val="ffffff"/>
                </a:solidFill>
                <a:latin typeface="Century Gothic"/>
              </a:rPr>
              <a:t>14</a:t>
            </a:r>
            <a:endParaRPr b="0" lang="es-MX" sz="2700" spc="-1" strike="noStrike">
              <a:latin typeface="Arial"/>
            </a:endParaRPr>
          </a:p>
        </p:txBody>
      </p:sp>
      <p:sp>
        <p:nvSpPr>
          <p:cNvPr id="299" name="CuadroTexto 79"/>
          <p:cNvSpPr/>
          <p:nvPr/>
        </p:nvSpPr>
        <p:spPr>
          <a:xfrm>
            <a:off x="16105320" y="4446000"/>
            <a:ext cx="2182680" cy="50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MX" sz="2700" spc="-1" strike="noStrike">
                <a:solidFill>
                  <a:srgbClr val="ffffff"/>
                </a:solidFill>
                <a:latin typeface="Century Gothic"/>
              </a:rPr>
              <a:t>20 o  19 ?</a:t>
            </a:r>
            <a:endParaRPr b="0" lang="es-MX" sz="2700" spc="-1" strike="noStrike">
              <a:latin typeface="Arial"/>
            </a:endParaRPr>
          </a:p>
        </p:txBody>
      </p:sp>
      <p:sp>
        <p:nvSpPr>
          <p:cNvPr id="300" name="CuadroTexto 11"/>
          <p:cNvSpPr/>
          <p:nvPr/>
        </p:nvSpPr>
        <p:spPr>
          <a:xfrm>
            <a:off x="13167000" y="2802960"/>
            <a:ext cx="715320" cy="50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MX" sz="2700" spc="-1" strike="noStrike">
                <a:solidFill>
                  <a:srgbClr val="ffffff"/>
                </a:solidFill>
                <a:latin typeface="Century Gothic"/>
              </a:rPr>
              <a:t>21</a:t>
            </a:r>
            <a:endParaRPr b="0" lang="es-MX" sz="2700" spc="-1" strike="noStrike">
              <a:latin typeface="Arial"/>
            </a:endParaRPr>
          </a:p>
        </p:txBody>
      </p:sp>
      <p:sp>
        <p:nvSpPr>
          <p:cNvPr id="301" name="CuadroTexto 84"/>
          <p:cNvSpPr/>
          <p:nvPr/>
        </p:nvSpPr>
        <p:spPr>
          <a:xfrm>
            <a:off x="13079880" y="4574520"/>
            <a:ext cx="715320" cy="50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MX" sz="2700" spc="-1" strike="noStrike">
                <a:solidFill>
                  <a:srgbClr val="ffffff"/>
                </a:solidFill>
                <a:latin typeface="Century Gothic"/>
              </a:rPr>
              <a:t>19</a:t>
            </a:r>
            <a:endParaRPr b="0" lang="es-MX" sz="2700" spc="-1" strike="noStrike">
              <a:latin typeface="Arial"/>
            </a:endParaRPr>
          </a:p>
        </p:txBody>
      </p:sp>
      <p:sp>
        <p:nvSpPr>
          <p:cNvPr id="302" name="CuadroTexto 12"/>
          <p:cNvSpPr/>
          <p:nvPr/>
        </p:nvSpPr>
        <p:spPr>
          <a:xfrm>
            <a:off x="15531480" y="2742480"/>
            <a:ext cx="1840680" cy="50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MX" sz="2700" spc="-1" strike="noStrike">
                <a:solidFill>
                  <a:srgbClr val="ffffff"/>
                </a:solidFill>
                <a:latin typeface="Century Gothic"/>
              </a:rPr>
              <a:t>25 o 24 ?</a:t>
            </a:r>
            <a:endParaRPr b="0" lang="es-MX" sz="2700" spc="-1" strike="noStrike">
              <a:latin typeface="Arial"/>
            </a:endParaRPr>
          </a:p>
        </p:txBody>
      </p:sp>
      <p:sp>
        <p:nvSpPr>
          <p:cNvPr id="303" name="CuadroTexto 15"/>
          <p:cNvSpPr/>
          <p:nvPr/>
        </p:nvSpPr>
        <p:spPr>
          <a:xfrm>
            <a:off x="16158600" y="4446000"/>
            <a:ext cx="2385000" cy="50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MX" sz="2700" spc="-1" strike="noStrike">
                <a:solidFill>
                  <a:srgbClr val="ffffff"/>
                </a:solidFill>
                <a:latin typeface="Century Gothic"/>
              </a:rPr>
              <a:t>26 o 31 ?</a:t>
            </a:r>
            <a:endParaRPr b="0" lang="es-MX" sz="2700" spc="-1" strike="noStrike">
              <a:latin typeface="Arial"/>
            </a:endParaRPr>
          </a:p>
        </p:txBody>
      </p:sp>
      <p:pic>
        <p:nvPicPr>
          <p:cNvPr id="304" name="Imagen 85" descr=""/>
          <p:cNvPicPr/>
          <p:nvPr/>
        </p:nvPicPr>
        <p:blipFill>
          <a:blip r:embed="rId4"/>
          <a:srcRect l="71704" t="4618" r="5294" b="3652"/>
          <a:stretch/>
        </p:blipFill>
        <p:spPr>
          <a:xfrm rot="5400000">
            <a:off x="4853520" y="7732080"/>
            <a:ext cx="966600" cy="2018520"/>
          </a:xfrm>
          <a:prstGeom prst="rect">
            <a:avLst/>
          </a:prstGeom>
          <a:ln w="0">
            <a:noFill/>
          </a:ln>
        </p:spPr>
      </p:pic>
      <p:sp>
        <p:nvSpPr>
          <p:cNvPr id="305" name="CuadroTexto 21"/>
          <p:cNvSpPr/>
          <p:nvPr/>
        </p:nvSpPr>
        <p:spPr>
          <a:xfrm>
            <a:off x="12600000" y="2755440"/>
            <a:ext cx="2424240" cy="50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MX" sz="2700" spc="-1" strike="noStrike">
                <a:solidFill>
                  <a:srgbClr val="ffffff"/>
                </a:solidFill>
                <a:latin typeface="Century Gothic"/>
              </a:rPr>
              <a:t>24+2 = 26</a:t>
            </a:r>
            <a:endParaRPr b="0" lang="es-MX" sz="2700" spc="-1" strike="noStrike">
              <a:latin typeface="Arial"/>
            </a:endParaRPr>
          </a:p>
        </p:txBody>
      </p:sp>
      <p:sp>
        <p:nvSpPr>
          <p:cNvPr id="306" name="CuadroTexto 25"/>
          <p:cNvSpPr/>
          <p:nvPr/>
        </p:nvSpPr>
        <p:spPr>
          <a:xfrm>
            <a:off x="12865680" y="4496760"/>
            <a:ext cx="2424240" cy="50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MX" sz="2700" spc="-1" strike="noStrike">
                <a:solidFill>
                  <a:srgbClr val="ffffff"/>
                </a:solidFill>
                <a:latin typeface="Century Gothic"/>
              </a:rPr>
              <a:t>26+1 = 27</a:t>
            </a:r>
            <a:endParaRPr b="0" lang="es-MX" sz="2700" spc="-1" strike="noStrike">
              <a:latin typeface="Arial"/>
            </a:endParaRPr>
          </a:p>
        </p:txBody>
      </p:sp>
      <p:sp>
        <p:nvSpPr>
          <p:cNvPr id="307" name="CuadroTexto 29"/>
          <p:cNvSpPr/>
          <p:nvPr/>
        </p:nvSpPr>
        <p:spPr>
          <a:xfrm>
            <a:off x="14610960" y="5961240"/>
            <a:ext cx="1840680" cy="50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MX" sz="2700" spc="-1" strike="noStrike">
                <a:solidFill>
                  <a:srgbClr val="ffffff"/>
                </a:solidFill>
                <a:latin typeface="Century Gothic"/>
              </a:rPr>
              <a:t>Solución:</a:t>
            </a:r>
            <a:endParaRPr b="0" lang="es-MX" sz="2700" spc="-1" strike="noStrike">
              <a:latin typeface="Arial"/>
            </a:endParaRPr>
          </a:p>
        </p:txBody>
      </p:sp>
      <p:sp>
        <p:nvSpPr>
          <p:cNvPr id="308" name="CuadroTexto 31"/>
          <p:cNvSpPr/>
          <p:nvPr/>
        </p:nvSpPr>
        <p:spPr>
          <a:xfrm>
            <a:off x="16468200" y="5961240"/>
            <a:ext cx="868320" cy="50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MX" sz="2700" spc="-1" strike="noStrike">
                <a:solidFill>
                  <a:srgbClr val="ffffff"/>
                </a:solidFill>
                <a:latin typeface="Century Gothic"/>
              </a:rPr>
              <a:t>26</a:t>
            </a:r>
            <a:endParaRPr b="0" lang="es-MX" sz="2700" spc="-1" strike="noStrike">
              <a:latin typeface="Arial"/>
            </a:endParaRPr>
          </a:p>
        </p:txBody>
      </p:sp>
      <p:sp>
        <p:nvSpPr>
          <p:cNvPr id="309" name="CuadroTexto 17"/>
          <p:cNvSpPr/>
          <p:nvPr/>
        </p:nvSpPr>
        <p:spPr>
          <a:xfrm>
            <a:off x="11747880" y="7344000"/>
            <a:ext cx="558864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MX" sz="2700" spc="-1" strike="noStrike">
                <a:solidFill>
                  <a:srgbClr val="ffffff"/>
                </a:solidFill>
                <a:latin typeface="Century Gothic"/>
              </a:rPr>
              <a:t>Operaciones básicas:</a:t>
            </a:r>
            <a:endParaRPr b="0" lang="es-MX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700" spc="-1" strike="noStrike">
                <a:solidFill>
                  <a:srgbClr val="ffffff"/>
                </a:solidFill>
                <a:latin typeface="Century Gothic"/>
              </a:rPr>
              <a:t>Con DP: 2(n)=2(3)=6</a:t>
            </a:r>
            <a:endParaRPr b="0" lang="es-MX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700" spc="-1" strike="noStrike">
                <a:solidFill>
                  <a:srgbClr val="ffffff"/>
                </a:solidFill>
                <a:latin typeface="Century Gothic"/>
              </a:rPr>
              <a:t>Con Solución bruta: = =8</a:t>
            </a:r>
            <a:endParaRPr b="0" lang="es-MX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0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5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0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1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5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0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1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5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0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1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5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6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1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2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3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6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7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38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1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2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4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6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7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48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3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4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7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8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006 0 L 0.09141 -0.16319 E">
                                      <p:cBhvr>
                                        <p:cTn id="162" dur="2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006 -1.48148E-006 L 0.11914 0.15926 E">
                                      <p:cBhvr>
                                        <p:cTn id="168" dur="2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007 -4.44444E-006 L 0.09609 0.00348 E">
                                      <p:cBhvr>
                                        <p:cTn id="178" dur="2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41 -0.16319 L 0.19961 0.35324 E">
                                      <p:cBhvr>
                                        <p:cTn id="182" dur="2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6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nodeType="click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961 0.35324 L 0.29831 -0.15787 E">
                                      <p:cBhvr>
                                        <p:cTn id="213" dur="2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nodeType="click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006 1.48148E-006 L 0.10442 0.00347 E">
                                      <p:cBhvr>
                                        <p:cTn id="217" dur="2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nodeType="with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81 0.35324 L 0.30781 0.35347 L 0.35768 0.35116 C 0.35911 0.35092 0.36054 0.34954 0.36198 0.34907 C 0.3694 0.34745 0.37669 0.34653 0.38398 0.34537 C 0.39153 0.34213 0.4013 0.34768 0.40677 0.33565 C 0.41107 0.32592 0.40924 0.33125 0.4138 0.31458 C 0.41458 0.31134 0.4151 0.30741 0.4164 0.30486 C 0.41758 0.30254 0.41927 0.30254 0.4207 0.30092 C 0.42435 0.29745 0.42773 0.29329 0.43125 0.28958 C 0.43763 0.26643 0.42995 0.29537 0.43659 0.26643 C 0.43724 0.26296 0.43841 0.25995 0.43919 0.25671 C 0.44206 0.24398 0.44062 0.24467 0.4444 0.23542 C 0.44609 0.23148 0.44778 0.22754 0.44974 0.22384 C 0.45104 0.22153 0.45273 0.22014 0.45403 0.21829 C 0.45586 0.21551 0.45768 0.21319 0.45924 0.21042 C 0.46784 0.19676 0.45989 0.20879 0.46732 0.19491 C 0.4681 0.19352 0.46914 0.19282 0.46992 0.1912 C 0.47291 0.18565 0.47278 0.1831 0.47604 0.1794 C 0.47747 0.17824 0.47903 0.17731 0.48047 0.17569 C 0.48203 0.17407 0.48828 0.16574 0.49179 0.16435 C 0.49596 0.16227 0.49974 0.1618 0.50403 0.16042 C 0.50547 0.15972 0.5069 0.15856 0.50846 0.15833 C 0.51719 0.15741 0.52604 0.15717 0.53476 0.15648 C 0.53594 0.15579 0.53698 0.15463 0.53828 0.15463 C 0.62734 0.15092 0.59909 0.18102 0.62682 0.15092 L 0.62943 0.30486 L 0.70403 0.31458 E">
                                      <p:cBhvr>
                                        <p:cTn id="243" dur="4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4" nodeType="with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8 -0.50741 C 0.09323 -0.49884 0.09804 -0.49074 0.10221 -0.48171 C 0.10768 -0.46945 0.11198 -0.45556 0.11784 -0.44398 C 0.12356 -0.43264 0.13047 -0.41829 0.13685 -0.4081 C 0.14088 -0.40185 0.14505 -0.39583 0.14922 -0.39005 C 0.15169 -0.38658 0.15429 -0.3831 0.15703 -0.38009 C 0.16888 -0.36759 0.18463 -0.36111 0.19726 -0.35833 C 0.20664 -0.35625 0.21601 -0.35486 0.22526 -0.35232 C 0.23502 -0.34954 0.24466 -0.34537 0.25442 -0.34236 C 0.26367 -0.33958 0.27304 -0.33704 0.28242 -0.33449 C 0.28685 -0.3331 0.29127 -0.33171 0.29583 -0.33056 L 0.31146 -0.32639 C 0.31823 -0.32454 0.32487 -0.32199 0.33164 -0.3206 C 0.33646 -0.31945 0.3414 -0.31945 0.34622 -0.31852 C 0.35221 -0.31736 0.3582 -0.31574 0.36406 -0.31458 C 0.372 -0.31296 0.37981 -0.31181 0.38763 -0.31065 C 0.39362 -0.31134 0.39961 -0.31158 0.4056 -0.3125 C 0.40703 -0.31273 0.40846 -0.31435 0.41002 -0.31458 C 0.42148 -0.31667 0.42239 -0.31644 0.42903 -0.31644 L 0.43685 -0.12546 L 0.50859 -0.12546 E">
                                      <p:cBhvr>
                                        <p:cTn id="245" dur="4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4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2" descr=""/>
          <p:cNvPicPr/>
          <p:nvPr/>
        </p:nvPicPr>
        <p:blipFill>
          <a:blip r:embed="rId1"/>
          <a:stretch/>
        </p:blipFill>
        <p:spPr>
          <a:xfrm flipH="1">
            <a:off x="-2520" y="286920"/>
            <a:ext cx="3619080" cy="5256720"/>
          </a:xfrm>
          <a:prstGeom prst="rect">
            <a:avLst/>
          </a:prstGeom>
          <a:ln w="0">
            <a:noFill/>
          </a:ln>
        </p:spPr>
      </p:pic>
      <p:pic>
        <p:nvPicPr>
          <p:cNvPr id="143" name="Picture 3" descr=""/>
          <p:cNvPicPr/>
          <p:nvPr/>
        </p:nvPicPr>
        <p:blipFill>
          <a:blip r:embed="rId2"/>
          <a:stretch/>
        </p:blipFill>
        <p:spPr>
          <a:xfrm>
            <a:off x="15912360" y="3001680"/>
            <a:ext cx="3989880" cy="5795280"/>
          </a:xfrm>
          <a:prstGeom prst="rect">
            <a:avLst/>
          </a:prstGeom>
          <a:ln w="0">
            <a:noFill/>
          </a:ln>
        </p:spPr>
      </p:pic>
      <p:sp>
        <p:nvSpPr>
          <p:cNvPr id="144" name="AutoShape 4"/>
          <p:cNvSpPr/>
          <p:nvPr/>
        </p:nvSpPr>
        <p:spPr>
          <a:xfrm>
            <a:off x="5018040" y="1039320"/>
            <a:ext cx="7794000" cy="8229240"/>
          </a:xfrm>
          <a:prstGeom prst="rect">
            <a:avLst/>
          </a:prstGeom>
          <a:solidFill>
            <a:srgbClr val="f4ef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5" name="Picture 5" descr=""/>
          <p:cNvPicPr/>
          <p:nvPr/>
        </p:nvPicPr>
        <p:blipFill>
          <a:blip r:embed="rId3"/>
          <a:stretch/>
        </p:blipFill>
        <p:spPr>
          <a:xfrm>
            <a:off x="-1310040" y="3737880"/>
            <a:ext cx="3619080" cy="5256720"/>
          </a:xfrm>
          <a:prstGeom prst="rect">
            <a:avLst/>
          </a:prstGeom>
          <a:ln w="0">
            <a:noFill/>
          </a:ln>
        </p:spPr>
      </p:pic>
      <p:pic>
        <p:nvPicPr>
          <p:cNvPr id="146" name="Picture 6" descr=""/>
          <p:cNvPicPr/>
          <p:nvPr/>
        </p:nvPicPr>
        <p:blipFill>
          <a:blip r:embed="rId4"/>
          <a:stretch/>
        </p:blipFill>
        <p:spPr>
          <a:xfrm>
            <a:off x="13005720" y="7716960"/>
            <a:ext cx="3619080" cy="5256720"/>
          </a:xfrm>
          <a:prstGeom prst="rect">
            <a:avLst/>
          </a:prstGeom>
          <a:ln w="0">
            <a:noFill/>
          </a:ln>
        </p:spPr>
      </p:pic>
      <p:pic>
        <p:nvPicPr>
          <p:cNvPr id="147" name="Picture 7" descr=""/>
          <p:cNvPicPr/>
          <p:nvPr/>
        </p:nvPicPr>
        <p:blipFill>
          <a:blip r:embed="rId5"/>
          <a:stretch/>
        </p:blipFill>
        <p:spPr>
          <a:xfrm>
            <a:off x="15912360" y="7030800"/>
            <a:ext cx="3345120" cy="4455000"/>
          </a:xfrm>
          <a:prstGeom prst="rect">
            <a:avLst/>
          </a:prstGeom>
          <a:ln w="0">
            <a:noFill/>
          </a:ln>
        </p:spPr>
      </p:pic>
      <p:sp>
        <p:nvSpPr>
          <p:cNvPr id="148" name="TextBox 8"/>
          <p:cNvSpPr/>
          <p:nvPr/>
        </p:nvSpPr>
        <p:spPr>
          <a:xfrm>
            <a:off x="5018040" y="2753280"/>
            <a:ext cx="7794000" cy="586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647640" indent="-324000">
              <a:lnSpc>
                <a:spcPts val="4618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134" strike="noStrike">
                <a:solidFill>
                  <a:srgbClr val="000000"/>
                </a:solidFill>
                <a:latin typeface="Kollektif"/>
              </a:rPr>
              <a:t>Una fábrica tiene dos lineas de montaje donde cada linea tiene n estaciones.</a:t>
            </a:r>
            <a:endParaRPr b="0" lang="es-MX" sz="3000" spc="-1" strike="noStrike">
              <a:latin typeface="Arial"/>
            </a:endParaRPr>
          </a:p>
          <a:p>
            <a:pPr>
              <a:lnSpc>
                <a:spcPts val="4618"/>
              </a:lnSpc>
            </a:pPr>
            <a:endParaRPr b="0" lang="es-MX" sz="3000" spc="-1" strike="noStrike">
              <a:latin typeface="Arial"/>
            </a:endParaRPr>
          </a:p>
          <a:p>
            <a:pPr lvl="1" marL="647640" indent="-324000">
              <a:lnSpc>
                <a:spcPts val="4618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134" strike="noStrike">
                <a:solidFill>
                  <a:srgbClr val="000000"/>
                </a:solidFill>
                <a:latin typeface="Kollektif"/>
              </a:rPr>
              <a:t>Todo chasis que entra a la fábrica debe pasar por cada n estaciones</a:t>
            </a:r>
            <a:endParaRPr b="0" lang="es-MX" sz="3000" spc="-1" strike="noStrike">
              <a:latin typeface="Arial"/>
            </a:endParaRPr>
          </a:p>
          <a:p>
            <a:pPr>
              <a:lnSpc>
                <a:spcPts val="4618"/>
              </a:lnSpc>
            </a:pPr>
            <a:endParaRPr b="0" lang="es-MX" sz="3000" spc="-1" strike="noStrike">
              <a:latin typeface="Arial"/>
            </a:endParaRPr>
          </a:p>
          <a:p>
            <a:pPr lvl="1" marL="647640" indent="-324000">
              <a:lnSpc>
                <a:spcPts val="4618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134" strike="noStrike">
                <a:solidFill>
                  <a:srgbClr val="000000"/>
                </a:solidFill>
                <a:latin typeface="Kollektif"/>
              </a:rPr>
              <a:t>Podemos cambiar de estación si es necesario pero esto implica que tomara algun tiempo</a:t>
            </a:r>
            <a:endParaRPr b="0" lang="es-MX" sz="3000" spc="-1" strike="noStrike">
              <a:latin typeface="Arial"/>
            </a:endParaRPr>
          </a:p>
        </p:txBody>
      </p:sp>
      <p:pic>
        <p:nvPicPr>
          <p:cNvPr id="149" name="Picture 9" descr=""/>
          <p:cNvPicPr/>
          <p:nvPr/>
        </p:nvPicPr>
        <p:blipFill>
          <a:blip r:embed="rId6"/>
          <a:stretch/>
        </p:blipFill>
        <p:spPr>
          <a:xfrm flipH="1">
            <a:off x="-1617120" y="7498440"/>
            <a:ext cx="5734800" cy="2992320"/>
          </a:xfrm>
          <a:prstGeom prst="rect">
            <a:avLst/>
          </a:prstGeom>
          <a:ln w="0">
            <a:noFill/>
          </a:ln>
        </p:spPr>
      </p:pic>
      <p:sp>
        <p:nvSpPr>
          <p:cNvPr id="150" name="TextBox 10"/>
          <p:cNvSpPr/>
          <p:nvPr/>
        </p:nvSpPr>
        <p:spPr>
          <a:xfrm>
            <a:off x="5948640" y="1160280"/>
            <a:ext cx="5932800" cy="184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7279"/>
              </a:lnSpc>
            </a:pPr>
            <a:r>
              <a:rPr b="0" lang="en-US" sz="5200" spc="-1" strike="noStrike">
                <a:solidFill>
                  <a:srgbClr val="000000"/>
                </a:solidFill>
                <a:latin typeface="Open Sans Extra Bold"/>
              </a:rPr>
              <a:t>PLANTEAMIENTO </a:t>
            </a:r>
            <a:endParaRPr b="0" lang="es-MX" sz="5200" spc="-1" strike="noStrike">
              <a:latin typeface="Arial"/>
            </a:endParaRPr>
          </a:p>
          <a:p>
            <a:pPr algn="ctr">
              <a:lnSpc>
                <a:spcPts val="7279"/>
              </a:lnSpc>
            </a:pPr>
            <a:r>
              <a:rPr b="0" lang="en-US" sz="5200" spc="-1" strike="noStrike">
                <a:solidFill>
                  <a:srgbClr val="000000"/>
                </a:solidFill>
                <a:latin typeface="Open Sans Extra Bold"/>
              </a:rPr>
              <a:t>DEL PROBLEMA</a:t>
            </a:r>
            <a:endParaRPr b="0" lang="es-MX" sz="5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fe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2" descr=""/>
          <p:cNvPicPr/>
          <p:nvPr/>
        </p:nvPicPr>
        <p:blipFill>
          <a:blip r:embed="rId1"/>
          <a:stretch/>
        </p:blipFill>
        <p:spPr>
          <a:xfrm>
            <a:off x="1713240" y="576360"/>
            <a:ext cx="14860800" cy="9133920"/>
          </a:xfrm>
          <a:prstGeom prst="rect">
            <a:avLst/>
          </a:prstGeom>
          <a:ln w="0">
            <a:noFill/>
          </a:ln>
        </p:spPr>
      </p:pic>
      <p:pic>
        <p:nvPicPr>
          <p:cNvPr id="152" name="Picture 3" descr=""/>
          <p:cNvPicPr/>
          <p:nvPr/>
        </p:nvPicPr>
        <p:blipFill>
          <a:blip r:embed="rId2"/>
          <a:stretch/>
        </p:blipFill>
        <p:spPr>
          <a:xfrm>
            <a:off x="400680" y="3429360"/>
            <a:ext cx="4440240" cy="5828400"/>
          </a:xfrm>
          <a:prstGeom prst="rect">
            <a:avLst/>
          </a:prstGeom>
          <a:ln w="0">
            <a:noFill/>
          </a:ln>
        </p:spPr>
      </p:pic>
      <p:pic>
        <p:nvPicPr>
          <p:cNvPr id="153" name="Picture 4" descr=""/>
          <p:cNvPicPr/>
          <p:nvPr/>
        </p:nvPicPr>
        <p:blipFill>
          <a:blip r:embed="rId3"/>
          <a:stretch/>
        </p:blipFill>
        <p:spPr>
          <a:xfrm>
            <a:off x="13667760" y="4776120"/>
            <a:ext cx="4118040" cy="4934520"/>
          </a:xfrm>
          <a:prstGeom prst="rect">
            <a:avLst/>
          </a:prstGeom>
          <a:ln w="0">
            <a:noFill/>
          </a:ln>
        </p:spPr>
      </p:pic>
      <p:pic>
        <p:nvPicPr>
          <p:cNvPr id="154" name="Picture 5" descr=""/>
          <p:cNvPicPr/>
          <p:nvPr/>
        </p:nvPicPr>
        <p:blipFill>
          <a:blip r:embed="rId4"/>
          <a:stretch/>
        </p:blipFill>
        <p:spPr>
          <a:xfrm>
            <a:off x="916560" y="1028880"/>
            <a:ext cx="796320" cy="869040"/>
          </a:xfrm>
          <a:prstGeom prst="rect">
            <a:avLst/>
          </a:prstGeom>
          <a:ln w="0">
            <a:noFill/>
          </a:ln>
        </p:spPr>
      </p:pic>
      <p:pic>
        <p:nvPicPr>
          <p:cNvPr id="155" name="Picture 6" descr=""/>
          <p:cNvPicPr/>
          <p:nvPr/>
        </p:nvPicPr>
        <p:blipFill>
          <a:blip r:embed="rId5"/>
          <a:stretch/>
        </p:blipFill>
        <p:spPr>
          <a:xfrm rot="530400">
            <a:off x="16800840" y="4721760"/>
            <a:ext cx="676440" cy="849600"/>
          </a:xfrm>
          <a:prstGeom prst="rect">
            <a:avLst/>
          </a:prstGeom>
          <a:ln w="0">
            <a:noFill/>
          </a:ln>
        </p:spPr>
      </p:pic>
      <p:pic>
        <p:nvPicPr>
          <p:cNvPr id="156" name="Picture 7" descr=""/>
          <p:cNvPicPr/>
          <p:nvPr/>
        </p:nvPicPr>
        <p:blipFill>
          <a:blip r:embed="rId6"/>
          <a:stretch/>
        </p:blipFill>
        <p:spPr>
          <a:xfrm rot="505800">
            <a:off x="15761520" y="817200"/>
            <a:ext cx="962280" cy="542160"/>
          </a:xfrm>
          <a:prstGeom prst="rect">
            <a:avLst/>
          </a:prstGeom>
          <a:ln w="0">
            <a:noFill/>
          </a:ln>
        </p:spPr>
      </p:pic>
      <p:pic>
        <p:nvPicPr>
          <p:cNvPr id="157" name="Picture 8" descr=""/>
          <p:cNvPicPr/>
          <p:nvPr/>
        </p:nvPicPr>
        <p:blipFill>
          <a:blip r:embed="rId7"/>
          <a:stretch/>
        </p:blipFill>
        <p:spPr>
          <a:xfrm>
            <a:off x="10235160" y="9636120"/>
            <a:ext cx="840600" cy="91728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9" descr=""/>
          <p:cNvPicPr/>
          <p:nvPr/>
        </p:nvPicPr>
        <p:blipFill>
          <a:blip r:embed="rId8"/>
          <a:stretch/>
        </p:blipFill>
        <p:spPr>
          <a:xfrm rot="530400">
            <a:off x="4697280" y="-226080"/>
            <a:ext cx="605160" cy="759960"/>
          </a:xfrm>
          <a:prstGeom prst="rect">
            <a:avLst/>
          </a:prstGeom>
          <a:ln w="0">
            <a:noFill/>
          </a:ln>
        </p:spPr>
      </p:pic>
      <p:pic>
        <p:nvPicPr>
          <p:cNvPr id="159" name="Picture 10" descr=""/>
          <p:cNvPicPr/>
          <p:nvPr/>
        </p:nvPicPr>
        <p:blipFill>
          <a:blip r:embed="rId9"/>
          <a:stretch/>
        </p:blipFill>
        <p:spPr>
          <a:xfrm rot="530400">
            <a:off x="4870080" y="9575640"/>
            <a:ext cx="711720" cy="893880"/>
          </a:xfrm>
          <a:prstGeom prst="rect">
            <a:avLst/>
          </a:prstGeom>
          <a:ln w="0">
            <a:noFill/>
          </a:ln>
        </p:spPr>
      </p:pic>
      <p:pic>
        <p:nvPicPr>
          <p:cNvPr id="160" name="Picture 11" descr=""/>
          <p:cNvPicPr/>
          <p:nvPr/>
        </p:nvPicPr>
        <p:blipFill>
          <a:blip r:embed="rId10"/>
          <a:stretch/>
        </p:blipFill>
        <p:spPr>
          <a:xfrm>
            <a:off x="16758720" y="2482560"/>
            <a:ext cx="780120" cy="851400"/>
          </a:xfrm>
          <a:prstGeom prst="rect">
            <a:avLst/>
          </a:prstGeom>
          <a:ln w="0">
            <a:noFill/>
          </a:ln>
        </p:spPr>
      </p:pic>
      <p:pic>
        <p:nvPicPr>
          <p:cNvPr id="161" name="Picture 12" descr=""/>
          <p:cNvPicPr/>
          <p:nvPr/>
        </p:nvPicPr>
        <p:blipFill>
          <a:blip r:embed="rId11"/>
          <a:stretch/>
        </p:blipFill>
        <p:spPr>
          <a:xfrm rot="505800">
            <a:off x="9237600" y="-117360"/>
            <a:ext cx="962280" cy="542160"/>
          </a:xfrm>
          <a:prstGeom prst="rect">
            <a:avLst/>
          </a:prstGeom>
          <a:ln w="0">
            <a:noFill/>
          </a:ln>
        </p:spPr>
      </p:pic>
      <p:pic>
        <p:nvPicPr>
          <p:cNvPr id="162" name="Picture 13" descr=""/>
          <p:cNvPicPr/>
          <p:nvPr/>
        </p:nvPicPr>
        <p:blipFill>
          <a:blip r:embed="rId12"/>
          <a:stretch/>
        </p:blipFill>
        <p:spPr>
          <a:xfrm rot="505800">
            <a:off x="-80640" y="3790800"/>
            <a:ext cx="962280" cy="542160"/>
          </a:xfrm>
          <a:prstGeom prst="rect">
            <a:avLst/>
          </a:prstGeom>
          <a:ln w="0">
            <a:noFill/>
          </a:ln>
        </p:spPr>
      </p:pic>
      <p:sp>
        <p:nvSpPr>
          <p:cNvPr id="163" name="TextBox 14"/>
          <p:cNvSpPr/>
          <p:nvPr/>
        </p:nvSpPr>
        <p:spPr>
          <a:xfrm>
            <a:off x="5416920" y="2946600"/>
            <a:ext cx="7572240" cy="408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592"/>
              </a:lnSpc>
            </a:pPr>
            <a:r>
              <a:rPr b="0" lang="en-US" sz="4180" spc="-1" strike="noStrike">
                <a:solidFill>
                  <a:srgbClr val="494949"/>
                </a:solidFill>
                <a:latin typeface="More Sugar Thin"/>
              </a:rPr>
              <a:t>EL PROBLEMA A RESOLVER ES QUE DE TODOS LOS CAMINOS DADOS SE DEBE ELEGIR CUAL SERA EL CAMINO DE MENOR TIEMPO QUE LE TOMARA EL CHASIS SALIR DE LA FABRICA</a:t>
            </a:r>
            <a:endParaRPr b="0" lang="es-MX" sz="41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2" descr=""/>
          <p:cNvPicPr/>
          <p:nvPr/>
        </p:nvPicPr>
        <p:blipFill>
          <a:blip r:embed="rId1"/>
          <a:srcRect l="0" t="385" r="14057" b="0"/>
          <a:stretch/>
        </p:blipFill>
        <p:spPr>
          <a:xfrm>
            <a:off x="-53280" y="4776120"/>
            <a:ext cx="18394560" cy="13722840"/>
          </a:xfrm>
          <a:prstGeom prst="rect">
            <a:avLst/>
          </a:prstGeom>
          <a:ln w="0">
            <a:noFill/>
          </a:ln>
        </p:spPr>
      </p:pic>
      <p:grpSp>
        <p:nvGrpSpPr>
          <p:cNvPr id="165" name="Group 3"/>
          <p:cNvGrpSpPr/>
          <p:nvPr/>
        </p:nvGrpSpPr>
        <p:grpSpPr>
          <a:xfrm>
            <a:off x="-597600" y="-878040"/>
            <a:ext cx="7494840" cy="2734560"/>
            <a:chOff x="-597600" y="-878040"/>
            <a:chExt cx="7494840" cy="2734560"/>
          </a:xfrm>
        </p:grpSpPr>
        <p:grpSp>
          <p:nvGrpSpPr>
            <p:cNvPr id="166" name="Group 4"/>
            <p:cNvGrpSpPr/>
            <p:nvPr/>
          </p:nvGrpSpPr>
          <p:grpSpPr>
            <a:xfrm>
              <a:off x="-597600" y="-878040"/>
              <a:ext cx="7494840" cy="2734560"/>
              <a:chOff x="-597600" y="-878040"/>
              <a:chExt cx="7494840" cy="2734560"/>
            </a:xfrm>
          </p:grpSpPr>
          <p:sp>
            <p:nvSpPr>
              <p:cNvPr id="167" name="Freeform 5"/>
              <p:cNvSpPr/>
              <p:nvPr/>
            </p:nvSpPr>
            <p:spPr>
              <a:xfrm>
                <a:off x="-597600" y="-878040"/>
                <a:ext cx="7494840" cy="2734560"/>
              </a:xfrm>
              <a:custGeom>
                <a:avLst/>
                <a:gdLst/>
                <a:ahLst/>
                <a:rect l="l" t="t" r="r" b="b"/>
                <a:pathLst>
                  <a:path w="2262066" h="892841">
                    <a:moveTo>
                      <a:pt x="2137606" y="892841"/>
                    </a:moveTo>
                    <a:lnTo>
                      <a:pt x="124460" y="892841"/>
                    </a:lnTo>
                    <a:cubicBezTo>
                      <a:pt x="55880" y="892841"/>
                      <a:pt x="0" y="836961"/>
                      <a:pt x="0" y="76838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137607" y="0"/>
                    </a:lnTo>
                    <a:cubicBezTo>
                      <a:pt x="2206186" y="0"/>
                      <a:pt x="2262066" y="55880"/>
                      <a:pt x="2262066" y="124460"/>
                    </a:cubicBezTo>
                    <a:lnTo>
                      <a:pt x="2262066" y="768381"/>
                    </a:lnTo>
                    <a:cubicBezTo>
                      <a:pt x="2262066" y="836961"/>
                      <a:pt x="2206186" y="892841"/>
                      <a:pt x="2137607" y="892841"/>
                    </a:cubicBezTo>
                    <a:close/>
                  </a:path>
                </a:pathLst>
              </a:custGeom>
              <a:solidFill>
                <a:srgbClr val="fff3a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8" name="TextBox 6"/>
            <p:cNvSpPr/>
            <p:nvPr/>
          </p:nvSpPr>
          <p:spPr>
            <a:xfrm>
              <a:off x="-22680" y="-17640"/>
              <a:ext cx="6345000" cy="105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ts val="4158"/>
                </a:lnSpc>
              </a:pPr>
              <a:r>
                <a:rPr b="0" lang="en-US" sz="3470" spc="-1" strike="noStrike">
                  <a:solidFill>
                    <a:srgbClr val="000000"/>
                  </a:solidFill>
                  <a:latin typeface="Poppins Light"/>
                </a:rPr>
                <a:t>FUERZA BRUTA</a:t>
              </a:r>
              <a:endParaRPr b="0" lang="es-MX" sz="3470" spc="-1" strike="noStrike">
                <a:latin typeface="Arial"/>
              </a:endParaRPr>
            </a:p>
            <a:p>
              <a:pPr>
                <a:lnSpc>
                  <a:spcPts val="4158"/>
                </a:lnSpc>
              </a:pPr>
              <a:endParaRPr b="0" lang="es-MX" sz="3470" spc="-1" strike="noStrike">
                <a:latin typeface="Arial"/>
              </a:endParaRPr>
            </a:p>
          </p:txBody>
        </p:sp>
      </p:grpSp>
      <p:pic>
        <p:nvPicPr>
          <p:cNvPr id="169" name="Picture 7" descr=""/>
          <p:cNvPicPr/>
          <p:nvPr/>
        </p:nvPicPr>
        <p:blipFill>
          <a:blip r:embed="rId2"/>
          <a:stretch/>
        </p:blipFill>
        <p:spPr>
          <a:xfrm>
            <a:off x="442800" y="756720"/>
            <a:ext cx="17402400" cy="877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2"/>
          <p:cNvGrpSpPr/>
          <p:nvPr/>
        </p:nvGrpSpPr>
        <p:grpSpPr>
          <a:xfrm>
            <a:off x="-18360" y="1725120"/>
            <a:ext cx="3407400" cy="3402000"/>
            <a:chOff x="-18360" y="1725120"/>
            <a:chExt cx="3407400" cy="3402000"/>
          </a:xfrm>
        </p:grpSpPr>
        <p:sp>
          <p:nvSpPr>
            <p:cNvPr id="171" name="Freeform 3"/>
            <p:cNvSpPr/>
            <p:nvPr/>
          </p:nvSpPr>
          <p:spPr>
            <a:xfrm>
              <a:off x="-18360" y="1725120"/>
              <a:ext cx="3407400" cy="3402000"/>
            </a:xfrm>
            <a:custGeom>
              <a:avLst/>
              <a:gdLst/>
              <a:ah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f36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2" name="AutoShape 4"/>
          <p:cNvSpPr/>
          <p:nvPr/>
        </p:nvSpPr>
        <p:spPr>
          <a:xfrm>
            <a:off x="14877720" y="6867720"/>
            <a:ext cx="3407400" cy="3423240"/>
          </a:xfrm>
          <a:prstGeom prst="rect">
            <a:avLst/>
          </a:prstGeom>
          <a:solidFill>
            <a:srgbClr val="fcbe0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3" name="Group 5"/>
          <p:cNvGrpSpPr/>
          <p:nvPr/>
        </p:nvGrpSpPr>
        <p:grpSpPr>
          <a:xfrm>
            <a:off x="14914080" y="6839280"/>
            <a:ext cx="3383280" cy="3544920"/>
            <a:chOff x="14914080" y="6839280"/>
            <a:chExt cx="3383280" cy="3544920"/>
          </a:xfrm>
        </p:grpSpPr>
        <p:sp>
          <p:nvSpPr>
            <p:cNvPr id="174" name="Freeform 6"/>
            <p:cNvSpPr/>
            <p:nvPr/>
          </p:nvSpPr>
          <p:spPr>
            <a:xfrm>
              <a:off x="14914080" y="6839280"/>
              <a:ext cx="3383280" cy="3544920"/>
            </a:xfrm>
            <a:custGeom>
              <a:avLst/>
              <a:gdLst/>
              <a:ah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4141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5" name="Group 7"/>
          <p:cNvGrpSpPr/>
          <p:nvPr/>
        </p:nvGrpSpPr>
        <p:grpSpPr>
          <a:xfrm>
            <a:off x="3849120" y="3970440"/>
            <a:ext cx="10589400" cy="2447280"/>
            <a:chOff x="3849120" y="3970440"/>
            <a:chExt cx="10589400" cy="2447280"/>
          </a:xfrm>
        </p:grpSpPr>
        <p:sp>
          <p:nvSpPr>
            <p:cNvPr id="176" name="TextBox 8"/>
            <p:cNvSpPr/>
            <p:nvPr/>
          </p:nvSpPr>
          <p:spPr>
            <a:xfrm>
              <a:off x="3849120" y="3970440"/>
              <a:ext cx="10589400" cy="1520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ts val="11971"/>
                </a:lnSpc>
              </a:pPr>
              <a:r>
                <a:rPr b="0" lang="en-US" sz="10400" spc="-1" strike="noStrike" u="sng">
                  <a:solidFill>
                    <a:srgbClr val="ffffff"/>
                  </a:solidFill>
                  <a:uFillTx/>
                  <a:latin typeface="Muli Bold"/>
                </a:rPr>
                <a:t>CODIGO DP</a:t>
              </a:r>
              <a:endParaRPr b="0" lang="es-MX" sz="10400" spc="-1" strike="noStrike">
                <a:latin typeface="Arial"/>
              </a:endParaRPr>
            </a:p>
          </p:txBody>
        </p:sp>
        <p:sp>
          <p:nvSpPr>
            <p:cNvPr id="177" name="TextBox 9"/>
            <p:cNvSpPr/>
            <p:nvPr/>
          </p:nvSpPr>
          <p:spPr>
            <a:xfrm>
              <a:off x="3849120" y="5998320"/>
              <a:ext cx="10589400" cy="419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78" name="Picture 10" descr=""/>
          <p:cNvPicPr/>
          <p:nvPr/>
        </p:nvPicPr>
        <p:blipFill>
          <a:blip r:embed="rId1"/>
          <a:stretch/>
        </p:blipFill>
        <p:spPr>
          <a:xfrm>
            <a:off x="-18360" y="5040"/>
            <a:ext cx="3402000" cy="1700640"/>
          </a:xfrm>
          <a:prstGeom prst="rect">
            <a:avLst/>
          </a:prstGeom>
          <a:ln w="0">
            <a:noFill/>
          </a:ln>
        </p:spPr>
      </p:pic>
      <p:pic>
        <p:nvPicPr>
          <p:cNvPr id="179" name="Picture 11" descr=""/>
          <p:cNvPicPr/>
          <p:nvPr/>
        </p:nvPicPr>
        <p:blipFill>
          <a:blip r:embed="rId2"/>
          <a:stretch/>
        </p:blipFill>
        <p:spPr>
          <a:xfrm>
            <a:off x="14895360" y="5166720"/>
            <a:ext cx="3402000" cy="170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2" descr=""/>
          <p:cNvPicPr/>
          <p:nvPr/>
        </p:nvPicPr>
        <p:blipFill>
          <a:blip r:embed="rId1"/>
          <a:stretch/>
        </p:blipFill>
        <p:spPr>
          <a:xfrm>
            <a:off x="946800" y="0"/>
            <a:ext cx="16312320" cy="1087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2" descr=""/>
          <p:cNvPicPr/>
          <p:nvPr/>
        </p:nvPicPr>
        <p:blipFill>
          <a:blip r:embed="rId1"/>
          <a:stretch/>
        </p:blipFill>
        <p:spPr>
          <a:xfrm>
            <a:off x="1447560" y="0"/>
            <a:ext cx="15392160" cy="1091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66a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icture 2" descr=""/>
          <p:cNvPicPr/>
          <p:nvPr/>
        </p:nvPicPr>
        <p:blipFill>
          <a:blip r:embed="rId1"/>
          <a:stretch/>
        </p:blipFill>
        <p:spPr>
          <a:xfrm rot="10084800">
            <a:off x="3312720" y="1124640"/>
            <a:ext cx="541080" cy="519480"/>
          </a:xfrm>
          <a:prstGeom prst="rect">
            <a:avLst/>
          </a:prstGeom>
          <a:ln w="0">
            <a:noFill/>
          </a:ln>
        </p:spPr>
      </p:pic>
      <p:pic>
        <p:nvPicPr>
          <p:cNvPr id="183" name="Picture 3" descr=""/>
          <p:cNvPicPr/>
          <p:nvPr/>
        </p:nvPicPr>
        <p:blipFill>
          <a:blip r:embed="rId2"/>
          <a:stretch/>
        </p:blipFill>
        <p:spPr>
          <a:xfrm rot="1461000">
            <a:off x="1140120" y="6043320"/>
            <a:ext cx="1748520" cy="2199600"/>
          </a:xfrm>
          <a:prstGeom prst="rect">
            <a:avLst/>
          </a:prstGeom>
          <a:ln w="0">
            <a:noFill/>
          </a:ln>
        </p:spPr>
      </p:pic>
      <p:pic>
        <p:nvPicPr>
          <p:cNvPr id="184" name="Picture 4" descr=""/>
          <p:cNvPicPr/>
          <p:nvPr/>
        </p:nvPicPr>
        <p:blipFill>
          <a:blip r:embed="rId3"/>
          <a:stretch/>
        </p:blipFill>
        <p:spPr>
          <a:xfrm rot="20440800">
            <a:off x="3251880" y="4267800"/>
            <a:ext cx="661680" cy="1121760"/>
          </a:xfrm>
          <a:prstGeom prst="rect">
            <a:avLst/>
          </a:prstGeom>
          <a:ln w="0">
            <a:noFill/>
          </a:ln>
        </p:spPr>
      </p:pic>
      <p:pic>
        <p:nvPicPr>
          <p:cNvPr id="185" name="Picture 5" descr=""/>
          <p:cNvPicPr/>
          <p:nvPr/>
        </p:nvPicPr>
        <p:blipFill>
          <a:blip r:embed="rId4"/>
          <a:stretch/>
        </p:blipFill>
        <p:spPr>
          <a:xfrm>
            <a:off x="5606640" y="8544240"/>
            <a:ext cx="758520" cy="837720"/>
          </a:xfrm>
          <a:prstGeom prst="rect">
            <a:avLst/>
          </a:prstGeom>
          <a:ln w="0">
            <a:noFill/>
          </a:ln>
        </p:spPr>
      </p:pic>
      <p:pic>
        <p:nvPicPr>
          <p:cNvPr id="186" name="Picture 6" descr=""/>
          <p:cNvPicPr/>
          <p:nvPr/>
        </p:nvPicPr>
        <p:blipFill>
          <a:blip r:embed="rId5"/>
          <a:stretch/>
        </p:blipFill>
        <p:spPr>
          <a:xfrm rot="4810200">
            <a:off x="15351480" y="518040"/>
            <a:ext cx="1675080" cy="210708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7" descr=""/>
          <p:cNvPicPr/>
          <p:nvPr/>
        </p:nvPicPr>
        <p:blipFill>
          <a:blip r:embed="rId6"/>
          <a:stretch/>
        </p:blipFill>
        <p:spPr>
          <a:xfrm rot="14116200">
            <a:off x="2830680" y="8872200"/>
            <a:ext cx="508680" cy="488160"/>
          </a:xfrm>
          <a:prstGeom prst="rect">
            <a:avLst/>
          </a:prstGeom>
          <a:ln w="0">
            <a:noFill/>
          </a:ln>
        </p:spPr>
      </p:pic>
      <p:pic>
        <p:nvPicPr>
          <p:cNvPr id="188" name="Picture 8" descr=""/>
          <p:cNvPicPr/>
          <p:nvPr/>
        </p:nvPicPr>
        <p:blipFill>
          <a:blip r:embed="rId7"/>
          <a:stretch/>
        </p:blipFill>
        <p:spPr>
          <a:xfrm rot="1422600">
            <a:off x="887040" y="3746160"/>
            <a:ext cx="508680" cy="488160"/>
          </a:xfrm>
          <a:prstGeom prst="rect">
            <a:avLst/>
          </a:prstGeom>
          <a:ln w="0">
            <a:noFill/>
          </a:ln>
        </p:spPr>
      </p:pic>
      <p:pic>
        <p:nvPicPr>
          <p:cNvPr id="189" name="Picture 9" descr=""/>
          <p:cNvPicPr/>
          <p:nvPr/>
        </p:nvPicPr>
        <p:blipFill>
          <a:blip r:embed="rId8"/>
          <a:stretch/>
        </p:blipFill>
        <p:spPr>
          <a:xfrm rot="2851200">
            <a:off x="9271800" y="1713240"/>
            <a:ext cx="319680" cy="306720"/>
          </a:xfrm>
          <a:prstGeom prst="rect">
            <a:avLst/>
          </a:prstGeom>
          <a:ln w="0">
            <a:noFill/>
          </a:ln>
        </p:spPr>
      </p:pic>
      <p:pic>
        <p:nvPicPr>
          <p:cNvPr id="190" name="Picture 10" descr=""/>
          <p:cNvPicPr/>
          <p:nvPr/>
        </p:nvPicPr>
        <p:blipFill>
          <a:blip r:embed="rId9"/>
          <a:stretch/>
        </p:blipFill>
        <p:spPr>
          <a:xfrm rot="11580600">
            <a:off x="13500000" y="1324080"/>
            <a:ext cx="516240" cy="495720"/>
          </a:xfrm>
          <a:prstGeom prst="rect">
            <a:avLst/>
          </a:prstGeom>
          <a:ln w="0">
            <a:noFill/>
          </a:ln>
        </p:spPr>
      </p:pic>
      <p:pic>
        <p:nvPicPr>
          <p:cNvPr id="191" name="Picture 11" descr=""/>
          <p:cNvPicPr/>
          <p:nvPr/>
        </p:nvPicPr>
        <p:blipFill>
          <a:blip r:embed="rId10"/>
          <a:stretch/>
        </p:blipFill>
        <p:spPr>
          <a:xfrm rot="15216600">
            <a:off x="16927560" y="4752360"/>
            <a:ext cx="513360" cy="492840"/>
          </a:xfrm>
          <a:prstGeom prst="rect">
            <a:avLst/>
          </a:prstGeom>
          <a:ln w="0">
            <a:noFill/>
          </a:ln>
        </p:spPr>
      </p:pic>
      <p:pic>
        <p:nvPicPr>
          <p:cNvPr id="192" name="Picture 12" descr=""/>
          <p:cNvPicPr/>
          <p:nvPr/>
        </p:nvPicPr>
        <p:blipFill>
          <a:blip r:embed="rId11"/>
          <a:stretch/>
        </p:blipFill>
        <p:spPr>
          <a:xfrm rot="5757000">
            <a:off x="15020280" y="9178200"/>
            <a:ext cx="424080" cy="407160"/>
          </a:xfrm>
          <a:prstGeom prst="rect">
            <a:avLst/>
          </a:prstGeom>
          <a:ln w="0">
            <a:noFill/>
          </a:ln>
        </p:spPr>
      </p:pic>
      <p:pic>
        <p:nvPicPr>
          <p:cNvPr id="193" name="Picture 13" descr=""/>
          <p:cNvPicPr/>
          <p:nvPr/>
        </p:nvPicPr>
        <p:blipFill>
          <a:blip r:embed="rId12"/>
          <a:stretch/>
        </p:blipFill>
        <p:spPr>
          <a:xfrm rot="8916000">
            <a:off x="14957640" y="6074640"/>
            <a:ext cx="424080" cy="407160"/>
          </a:xfrm>
          <a:prstGeom prst="rect">
            <a:avLst/>
          </a:prstGeom>
          <a:ln w="0">
            <a:noFill/>
          </a:ln>
        </p:spPr>
      </p:pic>
      <p:pic>
        <p:nvPicPr>
          <p:cNvPr id="194" name="Picture 14" descr=""/>
          <p:cNvPicPr/>
          <p:nvPr/>
        </p:nvPicPr>
        <p:blipFill>
          <a:blip r:embed="rId13"/>
          <a:stretch/>
        </p:blipFill>
        <p:spPr>
          <a:xfrm rot="1345800">
            <a:off x="12434400" y="8217720"/>
            <a:ext cx="511200" cy="866880"/>
          </a:xfrm>
          <a:prstGeom prst="rect">
            <a:avLst/>
          </a:prstGeom>
          <a:ln w="0">
            <a:noFill/>
          </a:ln>
        </p:spPr>
      </p:pic>
      <p:pic>
        <p:nvPicPr>
          <p:cNvPr id="195" name="Picture 15" descr=""/>
          <p:cNvPicPr/>
          <p:nvPr/>
        </p:nvPicPr>
        <p:blipFill>
          <a:blip r:embed="rId14"/>
          <a:stretch/>
        </p:blipFill>
        <p:spPr>
          <a:xfrm rot="1800000">
            <a:off x="11268720" y="590400"/>
            <a:ext cx="567000" cy="626400"/>
          </a:xfrm>
          <a:prstGeom prst="rect">
            <a:avLst/>
          </a:prstGeom>
          <a:ln w="0">
            <a:noFill/>
          </a:ln>
        </p:spPr>
      </p:pic>
      <p:pic>
        <p:nvPicPr>
          <p:cNvPr id="196" name="Picture 16" descr=""/>
          <p:cNvPicPr/>
          <p:nvPr/>
        </p:nvPicPr>
        <p:blipFill>
          <a:blip r:embed="rId15"/>
          <a:stretch/>
        </p:blipFill>
        <p:spPr>
          <a:xfrm rot="11446200">
            <a:off x="14320440" y="3449520"/>
            <a:ext cx="488880" cy="828720"/>
          </a:xfrm>
          <a:prstGeom prst="rect">
            <a:avLst/>
          </a:prstGeom>
          <a:ln w="0">
            <a:noFill/>
          </a:ln>
        </p:spPr>
      </p:pic>
      <p:pic>
        <p:nvPicPr>
          <p:cNvPr id="197" name="Picture 17" descr=""/>
          <p:cNvPicPr/>
          <p:nvPr/>
        </p:nvPicPr>
        <p:blipFill>
          <a:blip r:embed="rId16"/>
          <a:stretch/>
        </p:blipFill>
        <p:spPr>
          <a:xfrm rot="19930200">
            <a:off x="6165000" y="822960"/>
            <a:ext cx="529920" cy="89856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18" descr=""/>
          <p:cNvPicPr/>
          <p:nvPr/>
        </p:nvPicPr>
        <p:blipFill>
          <a:blip r:embed="rId17"/>
          <a:stretch/>
        </p:blipFill>
        <p:spPr>
          <a:xfrm rot="19761000">
            <a:off x="9001440" y="9254160"/>
            <a:ext cx="554040" cy="531720"/>
          </a:xfrm>
          <a:prstGeom prst="rect">
            <a:avLst/>
          </a:prstGeom>
          <a:ln w="0">
            <a:noFill/>
          </a:ln>
        </p:spPr>
      </p:pic>
      <p:pic>
        <p:nvPicPr>
          <p:cNvPr id="199" name="Picture 19" descr=""/>
          <p:cNvPicPr/>
          <p:nvPr/>
        </p:nvPicPr>
        <p:blipFill>
          <a:blip r:embed="rId18"/>
          <a:stretch/>
        </p:blipFill>
        <p:spPr>
          <a:xfrm rot="693600">
            <a:off x="920520" y="610920"/>
            <a:ext cx="826200" cy="1184760"/>
          </a:xfrm>
          <a:prstGeom prst="rect">
            <a:avLst/>
          </a:prstGeom>
          <a:ln w="0">
            <a:noFill/>
          </a:ln>
        </p:spPr>
      </p:pic>
      <p:pic>
        <p:nvPicPr>
          <p:cNvPr id="200" name="Picture 20" descr=""/>
          <p:cNvPicPr/>
          <p:nvPr/>
        </p:nvPicPr>
        <p:blipFill>
          <a:blip r:embed="rId19"/>
          <a:stretch/>
        </p:blipFill>
        <p:spPr>
          <a:xfrm rot="19180800">
            <a:off x="16411680" y="7034400"/>
            <a:ext cx="927000" cy="1329480"/>
          </a:xfrm>
          <a:prstGeom prst="rect">
            <a:avLst/>
          </a:prstGeom>
          <a:ln w="0">
            <a:noFill/>
          </a:ln>
        </p:spPr>
      </p:pic>
      <p:pic>
        <p:nvPicPr>
          <p:cNvPr id="201" name="Picture 21" descr=""/>
          <p:cNvPicPr/>
          <p:nvPr/>
        </p:nvPicPr>
        <p:blipFill>
          <a:blip r:embed="rId20"/>
          <a:stretch/>
        </p:blipFill>
        <p:spPr>
          <a:xfrm>
            <a:off x="4767480" y="2554200"/>
            <a:ext cx="8752320" cy="5299200"/>
          </a:xfrm>
          <a:prstGeom prst="rect">
            <a:avLst/>
          </a:prstGeom>
          <a:ln w="0">
            <a:noFill/>
          </a:ln>
        </p:spPr>
      </p:pic>
      <p:pic>
        <p:nvPicPr>
          <p:cNvPr id="202" name="Picture 22" descr=""/>
          <p:cNvPicPr/>
          <p:nvPr/>
        </p:nvPicPr>
        <p:blipFill>
          <a:blip r:embed="rId21"/>
          <a:stretch/>
        </p:blipFill>
        <p:spPr>
          <a:xfrm flipH="1" rot="16200000">
            <a:off x="6550920" y="1074600"/>
            <a:ext cx="5319000" cy="8479800"/>
          </a:xfrm>
          <a:prstGeom prst="rect">
            <a:avLst/>
          </a:prstGeom>
          <a:ln w="0">
            <a:noFill/>
          </a:ln>
        </p:spPr>
      </p:pic>
      <p:sp>
        <p:nvSpPr>
          <p:cNvPr id="203" name="TextBox 23"/>
          <p:cNvSpPr/>
          <p:nvPr/>
        </p:nvSpPr>
        <p:spPr>
          <a:xfrm>
            <a:off x="5730840" y="4426920"/>
            <a:ext cx="6959520" cy="344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13575"/>
              </a:lnSpc>
            </a:pPr>
            <a:r>
              <a:rPr b="0" lang="en-US" sz="13580" spc="-1" strike="noStrike">
                <a:solidFill>
                  <a:srgbClr val="000000"/>
                </a:solidFill>
                <a:latin typeface="Amatic SC Bold"/>
              </a:rPr>
              <a:t>COMPLEJIDAD</a:t>
            </a:r>
            <a:endParaRPr b="0" lang="es-MX" sz="135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66a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icture 2" descr=""/>
          <p:cNvPicPr/>
          <p:nvPr/>
        </p:nvPicPr>
        <p:blipFill>
          <a:blip r:embed="rId1"/>
          <a:stretch/>
        </p:blipFill>
        <p:spPr>
          <a:xfrm>
            <a:off x="615960" y="501840"/>
            <a:ext cx="12117240" cy="5266440"/>
          </a:xfrm>
          <a:prstGeom prst="rect">
            <a:avLst/>
          </a:prstGeom>
          <a:ln w="0">
            <a:noFill/>
          </a:ln>
        </p:spPr>
      </p:pic>
      <p:pic>
        <p:nvPicPr>
          <p:cNvPr id="205" name="Picture 3" descr=""/>
          <p:cNvPicPr/>
          <p:nvPr/>
        </p:nvPicPr>
        <p:blipFill>
          <a:blip r:embed="rId2"/>
          <a:stretch/>
        </p:blipFill>
        <p:spPr>
          <a:xfrm>
            <a:off x="5149080" y="1781640"/>
            <a:ext cx="892080" cy="24408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4" descr=""/>
          <p:cNvPicPr/>
          <p:nvPr/>
        </p:nvPicPr>
        <p:blipFill>
          <a:blip r:embed="rId3"/>
          <a:stretch/>
        </p:blipFill>
        <p:spPr>
          <a:xfrm>
            <a:off x="4926600" y="2499120"/>
            <a:ext cx="928800" cy="254160"/>
          </a:xfrm>
          <a:prstGeom prst="rect">
            <a:avLst/>
          </a:prstGeom>
          <a:ln w="0">
            <a:noFill/>
          </a:ln>
        </p:spPr>
      </p:pic>
      <p:pic>
        <p:nvPicPr>
          <p:cNvPr id="207" name="Picture 5" descr=""/>
          <p:cNvPicPr/>
          <p:nvPr/>
        </p:nvPicPr>
        <p:blipFill>
          <a:blip r:embed="rId4"/>
          <a:stretch/>
        </p:blipFill>
        <p:spPr>
          <a:xfrm>
            <a:off x="4926600" y="2892960"/>
            <a:ext cx="928800" cy="254160"/>
          </a:xfrm>
          <a:prstGeom prst="rect">
            <a:avLst/>
          </a:prstGeom>
          <a:ln w="0">
            <a:noFill/>
          </a:ln>
        </p:spPr>
      </p:pic>
      <p:pic>
        <p:nvPicPr>
          <p:cNvPr id="208" name="Picture 6" descr=""/>
          <p:cNvPicPr/>
          <p:nvPr/>
        </p:nvPicPr>
        <p:blipFill>
          <a:blip r:embed="rId5"/>
          <a:stretch/>
        </p:blipFill>
        <p:spPr>
          <a:xfrm>
            <a:off x="12092040" y="3916440"/>
            <a:ext cx="690120" cy="188640"/>
          </a:xfrm>
          <a:prstGeom prst="rect">
            <a:avLst/>
          </a:prstGeom>
          <a:ln w="0">
            <a:noFill/>
          </a:ln>
        </p:spPr>
      </p:pic>
      <p:pic>
        <p:nvPicPr>
          <p:cNvPr id="209" name="Picture 7" descr=""/>
          <p:cNvPicPr/>
          <p:nvPr/>
        </p:nvPicPr>
        <p:blipFill>
          <a:blip r:embed="rId6"/>
          <a:stretch/>
        </p:blipFill>
        <p:spPr>
          <a:xfrm>
            <a:off x="12092040" y="4240080"/>
            <a:ext cx="690120" cy="188640"/>
          </a:xfrm>
          <a:prstGeom prst="rect">
            <a:avLst/>
          </a:prstGeom>
          <a:ln w="0">
            <a:noFill/>
          </a:ln>
        </p:spPr>
      </p:pic>
      <p:pic>
        <p:nvPicPr>
          <p:cNvPr id="210" name="Picture 8" descr=""/>
          <p:cNvPicPr/>
          <p:nvPr/>
        </p:nvPicPr>
        <p:blipFill>
          <a:blip r:embed="rId7"/>
          <a:stretch/>
        </p:blipFill>
        <p:spPr>
          <a:xfrm>
            <a:off x="4926600" y="3533400"/>
            <a:ext cx="1107360" cy="302760"/>
          </a:xfrm>
          <a:prstGeom prst="rect">
            <a:avLst/>
          </a:prstGeom>
          <a:ln w="0">
            <a:noFill/>
          </a:ln>
        </p:spPr>
      </p:pic>
      <p:pic>
        <p:nvPicPr>
          <p:cNvPr id="211" name="Picture 9" descr=""/>
          <p:cNvPicPr/>
          <p:nvPr/>
        </p:nvPicPr>
        <p:blipFill>
          <a:blip r:embed="rId8"/>
          <a:stretch/>
        </p:blipFill>
        <p:spPr>
          <a:xfrm>
            <a:off x="8989200" y="5049000"/>
            <a:ext cx="690120" cy="18864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6156360" y="1647000"/>
            <a:ext cx="67680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844"/>
              </a:lnSpc>
            </a:pPr>
            <a:r>
              <a:rPr b="0" lang="en-US" sz="2750" spc="-1" strike="noStrike">
                <a:solidFill>
                  <a:srgbClr val="ffffff"/>
                </a:solidFill>
                <a:latin typeface="Open Sans"/>
              </a:rPr>
              <a:t>O(1)</a:t>
            </a:r>
            <a:endParaRPr b="0" lang="es-MX" sz="275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7065000" y="1762560"/>
            <a:ext cx="334440" cy="13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10658"/>
              </a:lnSpc>
            </a:pPr>
            <a:r>
              <a:rPr b="0" lang="en-US" sz="10660" spc="-1" strike="noStrike">
                <a:solidFill>
                  <a:srgbClr val="ffc5de"/>
                </a:solidFill>
                <a:latin typeface="Big Shoulders Display"/>
              </a:rPr>
              <a:t>}</a:t>
            </a:r>
            <a:endParaRPr b="0" lang="es-MX" sz="10660" spc="-1" strike="noStrike">
              <a:latin typeface="Arial"/>
            </a:endParaRPr>
          </a:p>
        </p:txBody>
      </p:sp>
      <p:sp>
        <p:nvSpPr>
          <p:cNvPr id="214" name="TextBox 12"/>
          <p:cNvSpPr/>
          <p:nvPr/>
        </p:nvSpPr>
        <p:spPr>
          <a:xfrm>
            <a:off x="13434120" y="2968560"/>
            <a:ext cx="475200" cy="192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15143"/>
              </a:lnSpc>
            </a:pPr>
            <a:r>
              <a:rPr b="0" lang="en-US" sz="15150" spc="-1" strike="noStrike">
                <a:solidFill>
                  <a:srgbClr val="ffc5de"/>
                </a:solidFill>
                <a:latin typeface="Big Shoulders Display"/>
              </a:rPr>
              <a:t>}</a:t>
            </a:r>
            <a:endParaRPr b="0" lang="es-MX" sz="15150" spc="-1" strike="noStrike">
              <a:latin typeface="Arial"/>
            </a:endParaRPr>
          </a:p>
        </p:txBody>
      </p:sp>
      <p:sp>
        <p:nvSpPr>
          <p:cNvPr id="215" name="TextBox 13"/>
          <p:cNvSpPr/>
          <p:nvPr/>
        </p:nvSpPr>
        <p:spPr>
          <a:xfrm>
            <a:off x="6373080" y="3359520"/>
            <a:ext cx="69156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844"/>
              </a:lnSpc>
            </a:pPr>
            <a:r>
              <a:rPr b="0" lang="en-US" sz="2750" spc="-1" strike="noStrike">
                <a:solidFill>
                  <a:srgbClr val="efefef"/>
                </a:solidFill>
                <a:latin typeface="Open Sans"/>
              </a:rPr>
              <a:t>O(n)</a:t>
            </a:r>
            <a:endParaRPr b="0" lang="es-MX" sz="2750" spc="-1" strike="noStrike">
              <a:latin typeface="Arial"/>
            </a:endParaRPr>
          </a:p>
        </p:txBody>
      </p:sp>
      <p:sp>
        <p:nvSpPr>
          <p:cNvPr id="216" name="TextBox 14"/>
          <p:cNvSpPr/>
          <p:nvPr/>
        </p:nvSpPr>
        <p:spPr>
          <a:xfrm>
            <a:off x="14412600" y="3283560"/>
            <a:ext cx="1683000" cy="11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9351"/>
              </a:lnSpc>
            </a:pPr>
            <a:r>
              <a:rPr b="0" lang="en-US" sz="6680" spc="-1" strike="noStrike">
                <a:solidFill>
                  <a:srgbClr val="f48428"/>
                </a:solidFill>
                <a:latin typeface="Open Sans"/>
              </a:rPr>
              <a:t>O(n)</a:t>
            </a:r>
            <a:endParaRPr b="0" lang="es-MX" sz="6680" spc="-1" strike="noStrike">
              <a:latin typeface="Arial"/>
            </a:endParaRPr>
          </a:p>
        </p:txBody>
      </p:sp>
      <p:sp>
        <p:nvSpPr>
          <p:cNvPr id="217" name="TextBox 15"/>
          <p:cNvSpPr/>
          <p:nvPr/>
        </p:nvSpPr>
        <p:spPr>
          <a:xfrm>
            <a:off x="4789080" y="4792320"/>
            <a:ext cx="67680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844"/>
              </a:lnSpc>
            </a:pPr>
            <a:r>
              <a:rPr b="0" lang="en-US" sz="2750" spc="-1" strike="noStrike">
                <a:solidFill>
                  <a:srgbClr val="000000"/>
                </a:solidFill>
                <a:latin typeface="Open Sans"/>
              </a:rPr>
              <a:t>O(1)</a:t>
            </a:r>
            <a:endParaRPr b="0" lang="es-MX" sz="2750" spc="-1" strike="noStrike">
              <a:latin typeface="Arial"/>
            </a:endParaRPr>
          </a:p>
        </p:txBody>
      </p:sp>
      <p:sp>
        <p:nvSpPr>
          <p:cNvPr id="218" name="TextBox 16"/>
          <p:cNvSpPr/>
          <p:nvPr/>
        </p:nvSpPr>
        <p:spPr>
          <a:xfrm>
            <a:off x="12015720" y="673200"/>
            <a:ext cx="6476760" cy="357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9377"/>
              </a:lnSpc>
            </a:pPr>
            <a:r>
              <a:rPr b="0" lang="en-US" sz="9380" spc="-1" strike="noStrike">
                <a:solidFill>
                  <a:srgbClr val="ff0099"/>
                </a:solidFill>
                <a:latin typeface="Big Shoulders Display Bold"/>
              </a:rPr>
              <a:t>COMPLEJIDAD DP</a:t>
            </a:r>
            <a:endParaRPr b="0" lang="es-MX" sz="9380" spc="-1" strike="noStrike">
              <a:latin typeface="Arial"/>
            </a:endParaRPr>
          </a:p>
          <a:p>
            <a:pPr algn="ctr">
              <a:lnSpc>
                <a:spcPts val="9377"/>
              </a:lnSpc>
            </a:pPr>
            <a:endParaRPr b="0" lang="es-MX" sz="9380" spc="-1" strike="noStrike">
              <a:latin typeface="Arial"/>
            </a:endParaRPr>
          </a:p>
        </p:txBody>
      </p:sp>
      <p:sp>
        <p:nvSpPr>
          <p:cNvPr id="219" name="TextBox 17"/>
          <p:cNvSpPr/>
          <p:nvPr/>
        </p:nvSpPr>
        <p:spPr>
          <a:xfrm>
            <a:off x="11036160" y="5873400"/>
            <a:ext cx="7456320" cy="289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7603"/>
              </a:lnSpc>
            </a:pPr>
            <a:r>
              <a:rPr b="0" lang="en-US" sz="7600" spc="-1" strike="noStrike">
                <a:solidFill>
                  <a:srgbClr val="ff0099"/>
                </a:solidFill>
                <a:latin typeface="Big Shoulders Display Bold"/>
              </a:rPr>
              <a:t>COMPLEJIDAD BRUTA</a:t>
            </a:r>
            <a:endParaRPr b="0" lang="es-MX" sz="7600" spc="-1" strike="noStrike">
              <a:latin typeface="Arial"/>
            </a:endParaRPr>
          </a:p>
          <a:p>
            <a:pPr algn="ctr">
              <a:lnSpc>
                <a:spcPts val="7603"/>
              </a:lnSpc>
            </a:pPr>
            <a:endParaRPr b="0" lang="es-MX" sz="7600" spc="-1" strike="noStrike">
              <a:latin typeface="Arial"/>
            </a:endParaRPr>
          </a:p>
        </p:txBody>
      </p:sp>
      <p:sp>
        <p:nvSpPr>
          <p:cNvPr id="220" name="TextBox 18"/>
          <p:cNvSpPr/>
          <p:nvPr/>
        </p:nvSpPr>
        <p:spPr>
          <a:xfrm>
            <a:off x="13671720" y="6722280"/>
            <a:ext cx="2627640" cy="11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9351"/>
              </a:lnSpc>
            </a:pPr>
            <a:r>
              <a:rPr b="0" lang="en-US" sz="6680" spc="-1" strike="noStrike">
                <a:solidFill>
                  <a:srgbClr val="f48428"/>
                </a:solidFill>
                <a:latin typeface="Open Sans"/>
              </a:rPr>
              <a:t>O(2^n)</a:t>
            </a:r>
            <a:endParaRPr b="0" lang="es-MX" sz="6680" spc="-1" strike="noStrike">
              <a:latin typeface="Arial"/>
            </a:endParaRPr>
          </a:p>
        </p:txBody>
      </p:sp>
      <p:sp>
        <p:nvSpPr>
          <p:cNvPr id="221" name="TextBox 19"/>
          <p:cNvSpPr/>
          <p:nvPr/>
        </p:nvSpPr>
        <p:spPr>
          <a:xfrm>
            <a:off x="7710120" y="562680"/>
            <a:ext cx="67680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844"/>
              </a:lnSpc>
            </a:pPr>
            <a:r>
              <a:rPr b="0" lang="en-US" sz="2750" spc="-1" strike="noStrike">
                <a:solidFill>
                  <a:srgbClr val="ffffff"/>
                </a:solidFill>
                <a:latin typeface="Open Sans"/>
              </a:rPr>
              <a:t>O(1)</a:t>
            </a:r>
            <a:endParaRPr b="0" lang="es-MX" sz="2750" spc="-1" strike="noStrike">
              <a:latin typeface="Arial"/>
            </a:endParaRPr>
          </a:p>
        </p:txBody>
      </p:sp>
      <p:sp>
        <p:nvSpPr>
          <p:cNvPr id="222" name="TextBox 20"/>
          <p:cNvSpPr/>
          <p:nvPr/>
        </p:nvSpPr>
        <p:spPr>
          <a:xfrm>
            <a:off x="6034320" y="2250720"/>
            <a:ext cx="67680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844"/>
              </a:lnSpc>
            </a:pPr>
            <a:r>
              <a:rPr b="0" lang="en-US" sz="2750" spc="-1" strike="noStrike">
                <a:solidFill>
                  <a:srgbClr val="ffffff"/>
                </a:solidFill>
                <a:latin typeface="Open Sans"/>
              </a:rPr>
              <a:t>O(1)</a:t>
            </a:r>
            <a:endParaRPr b="0" lang="es-MX" sz="2750" spc="-1" strike="noStrike">
              <a:latin typeface="Arial"/>
            </a:endParaRPr>
          </a:p>
        </p:txBody>
      </p:sp>
      <p:sp>
        <p:nvSpPr>
          <p:cNvPr id="223" name="TextBox 21"/>
          <p:cNvSpPr/>
          <p:nvPr/>
        </p:nvSpPr>
        <p:spPr>
          <a:xfrm>
            <a:off x="6041880" y="2787840"/>
            <a:ext cx="67680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844"/>
              </a:lnSpc>
            </a:pPr>
            <a:r>
              <a:rPr b="0" lang="en-US" sz="2750" spc="-1" strike="noStrike">
                <a:solidFill>
                  <a:srgbClr val="ffffff"/>
                </a:solidFill>
                <a:latin typeface="Open Sans"/>
              </a:rPr>
              <a:t>O(1)</a:t>
            </a:r>
            <a:endParaRPr b="0" lang="es-MX" sz="2750" spc="-1" strike="noStrike">
              <a:latin typeface="Arial"/>
            </a:endParaRPr>
          </a:p>
        </p:txBody>
      </p:sp>
      <p:sp>
        <p:nvSpPr>
          <p:cNvPr id="224" name="TextBox 22"/>
          <p:cNvSpPr/>
          <p:nvPr/>
        </p:nvSpPr>
        <p:spPr>
          <a:xfrm>
            <a:off x="7569720" y="2287440"/>
            <a:ext cx="67680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844"/>
              </a:lnSpc>
            </a:pPr>
            <a:r>
              <a:rPr b="0" lang="en-US" sz="2750" spc="-1" strike="noStrike">
                <a:solidFill>
                  <a:srgbClr val="ffffff"/>
                </a:solidFill>
                <a:latin typeface="Open Sans"/>
              </a:rPr>
              <a:t>O(1)</a:t>
            </a:r>
            <a:endParaRPr b="0" lang="es-MX" sz="2750" spc="-1" strike="noStrike">
              <a:latin typeface="Arial"/>
            </a:endParaRPr>
          </a:p>
        </p:txBody>
      </p:sp>
      <p:sp>
        <p:nvSpPr>
          <p:cNvPr id="225" name="TextBox 23"/>
          <p:cNvSpPr/>
          <p:nvPr/>
        </p:nvSpPr>
        <p:spPr>
          <a:xfrm>
            <a:off x="12782520" y="3637440"/>
            <a:ext cx="67680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844"/>
              </a:lnSpc>
            </a:pPr>
            <a:r>
              <a:rPr b="0" lang="en-US" sz="2750" spc="-1" strike="noStrike">
                <a:solidFill>
                  <a:srgbClr val="ffffff"/>
                </a:solidFill>
                <a:latin typeface="Open Sans"/>
              </a:rPr>
              <a:t>O(1)</a:t>
            </a:r>
            <a:endParaRPr b="0" lang="es-MX" sz="2750" spc="-1" strike="noStrike">
              <a:latin typeface="Arial"/>
            </a:endParaRPr>
          </a:p>
        </p:txBody>
      </p:sp>
      <p:sp>
        <p:nvSpPr>
          <p:cNvPr id="226" name="TextBox 24"/>
          <p:cNvSpPr/>
          <p:nvPr/>
        </p:nvSpPr>
        <p:spPr>
          <a:xfrm>
            <a:off x="12782520" y="4105800"/>
            <a:ext cx="67680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844"/>
              </a:lnSpc>
            </a:pPr>
            <a:r>
              <a:rPr b="0" lang="en-US" sz="2750" spc="-1" strike="noStrike">
                <a:solidFill>
                  <a:srgbClr val="ffffff"/>
                </a:solidFill>
                <a:latin typeface="Open Sans"/>
              </a:rPr>
              <a:t>O(1)</a:t>
            </a:r>
            <a:endParaRPr b="0" lang="es-MX" sz="2750" spc="-1" strike="noStrike">
              <a:latin typeface="Arial"/>
            </a:endParaRPr>
          </a:p>
        </p:txBody>
      </p:sp>
      <p:sp>
        <p:nvSpPr>
          <p:cNvPr id="227" name="TextBox 25"/>
          <p:cNvSpPr/>
          <p:nvPr/>
        </p:nvSpPr>
        <p:spPr>
          <a:xfrm>
            <a:off x="9910080" y="4792320"/>
            <a:ext cx="67680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844"/>
              </a:lnSpc>
            </a:pPr>
            <a:r>
              <a:rPr b="0" lang="en-US" sz="2750" spc="-1" strike="noStrike">
                <a:solidFill>
                  <a:srgbClr val="ffffff"/>
                </a:solidFill>
                <a:latin typeface="Open Sans"/>
              </a:rPr>
              <a:t>O(1)</a:t>
            </a:r>
            <a:endParaRPr b="0" lang="es-MX" sz="2750" spc="-1" strike="noStrike">
              <a:latin typeface="Arial"/>
            </a:endParaRPr>
          </a:p>
        </p:txBody>
      </p:sp>
      <p:sp>
        <p:nvSpPr>
          <p:cNvPr id="228" name="TextBox 26"/>
          <p:cNvSpPr/>
          <p:nvPr/>
        </p:nvSpPr>
        <p:spPr>
          <a:xfrm>
            <a:off x="12437280" y="2997000"/>
            <a:ext cx="69156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844"/>
              </a:lnSpc>
            </a:pPr>
            <a:r>
              <a:rPr b="0" lang="en-US" sz="2750" spc="-1" strike="noStrike">
                <a:solidFill>
                  <a:srgbClr val="efefef"/>
                </a:solidFill>
                <a:latin typeface="Open Sans"/>
              </a:rPr>
              <a:t>O(n)</a:t>
            </a:r>
            <a:endParaRPr b="0" lang="es-MX" sz="2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Application>LibreOffice/7.2.2.2$Linux_X86_64 LibreOffice_project/20$Build-2</Application>
  <AppVersion>15.0000</AppVersion>
  <Words>242</Words>
  <Paragraphs>71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DAEyKRweOrA</dc:identifier>
  <dc:language>es-MX</dc:language>
  <cp:lastModifiedBy/>
  <dcterms:modified xsi:type="dcterms:W3CDTF">2021-12-22T19:24:17Z</dcterms:modified>
  <cp:revision>4</cp:revision>
  <dc:subject/>
  <dc:title>LINEAS DE PRODUCCION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Personalizado</vt:lpwstr>
  </property>
  <property fmtid="{D5CDD505-2E9C-101B-9397-08002B2CF9AE}" pid="3" name="Slides">
    <vt:i4>12</vt:i4>
  </property>
</Properties>
</file>