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AF7BC-715A-44EA-97B9-86C0867ED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738E3A-163A-4D58-9930-7CFD5498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B861E4-9D5D-48B8-9A44-2B6961F1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E7D7-6170-4464-8C3A-A11C08AAC58D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184202-20BA-406A-BDAF-07230F72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1652DA-A40D-4FF2-9AF8-143BFB4C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CE-C378-4043-9D8A-8C106E251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274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23D65-827C-4424-AD30-7B819099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CC6074-0530-4391-A7BC-6FDB856E1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C20409-6CCE-4326-8EA6-8B2A7940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E7D7-6170-4464-8C3A-A11C08AAC58D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D1842-5DCC-48D3-8DFC-AE932F2D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F4CFE-DC28-4774-8037-4479AC7C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CE-C378-4043-9D8A-8C106E251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53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E0EBF3-CA72-4A1C-9575-1759394B5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E5394C-961C-4E78-BC11-6F53EA10E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EB7F4D-478C-4C83-920C-8B1584DA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E7D7-6170-4464-8C3A-A11C08AAC58D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BEC0F2-42A4-4C76-BE0C-8A1D1A9B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B8E0F1-E5C4-4685-9497-60B26E65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CE-C378-4043-9D8A-8C106E251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66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7C212-A2AD-44A0-AFE8-F341EE94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59F92-35AD-42AC-AF00-C98AA8EB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47DB2A-2E6E-4927-A7D1-F28BFD90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E7D7-6170-4464-8C3A-A11C08AAC58D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1DA64-F10C-4A62-8AD0-3CDD75B3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1D1DE8-588E-4587-9E60-AD4FAF73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CE-C378-4043-9D8A-8C106E251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944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8C07D-254B-4AA0-955F-5D3B7049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F0A449-ADFA-40A0-8520-01F4D50E3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B29E71-D9DB-4CE4-88FF-BC2696B6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E7D7-6170-4464-8C3A-A11C08AAC58D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A6CF98-1FD4-4C0B-8EEB-A82D4CDE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1C2BF-F952-4F5B-9AC0-30800C32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CE-C378-4043-9D8A-8C106E251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909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28318-95B0-463F-A31D-F48641D9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DAF50A-4743-4D72-9A7E-0046F6637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BFE458-A1A5-490E-9972-6DD412C9C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273E22-E523-4C9C-B012-77ACE6BF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E7D7-6170-4464-8C3A-A11C08AAC58D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D53021-5C31-4E32-856E-1C163256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A98275-5C11-4C65-AB1E-CA0AD49E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CE-C378-4043-9D8A-8C106E251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846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EDABB-1150-422C-BD0B-520D0012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AA07CC-1F45-4B44-8770-6E8A8BAB0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E31993-B828-4638-AF10-BFB112315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D69B88-5F16-4B3E-8723-F778CAFAE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016CFB-9C75-4E48-B23A-9F07C2061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2F5363-5F89-4A42-A144-23BE2732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E7D7-6170-4464-8C3A-A11C08AAC58D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F7F651-8295-43B9-902D-D618411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132EB8-CED8-4886-B69A-722CCE0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CE-C378-4043-9D8A-8C106E251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91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29AEC-902F-4CA7-8B60-81ECF528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16A462-9EA4-466F-8BC2-57E39621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E7D7-6170-4464-8C3A-A11C08AAC58D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67EACD-EB2F-490E-80B2-7C7CA8A8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EC1478-D878-444C-B9D5-5E97F0B6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CE-C378-4043-9D8A-8C106E251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44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31E4A6-AC1D-4831-A9D1-D64263AC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E7D7-6170-4464-8C3A-A11C08AAC58D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D8226E-9C55-452C-AEC7-46AFEF1D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0B94A9-76B7-46B9-8D61-D92666A7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CE-C378-4043-9D8A-8C106E251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641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90E0F-5C5E-4272-B1F0-02FB5541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7D11D-725D-4777-A2C6-DDDC6DCB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A08192-6FDC-482C-AF54-5D3983172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C9AB1D-03DA-43EB-829A-7851E37C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E7D7-6170-4464-8C3A-A11C08AAC58D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1454CC-1F31-4D36-93F2-4E79EB62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742B07-F73B-427C-AF7C-E46A219F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CE-C378-4043-9D8A-8C106E251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987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3862F-515B-4401-AA96-C65B63C2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0AB37A-FF69-4A52-98AC-815008F5B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21AE87-B10C-4E84-8AE0-B6EADBCC5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25CEAB-C51B-4066-A427-4A0D7005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E7D7-6170-4464-8C3A-A11C08AAC58D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D1EC40-3883-44DF-B76A-5E8D1F6B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F8EF81-7ED7-4043-ADE8-BFBA14D7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CE-C378-4043-9D8A-8C106E251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426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A6D9CC-5673-4266-9D1B-D6AE8E88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BCFAB1-816E-48C0-AF12-4F1B2EA12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2102FA-B5B7-40FD-BD11-EC35330BE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FE7D7-6170-4464-8C3A-A11C08AAC58D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D8D86B-A690-495D-A2A6-B15BF26D9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1ABD48-7AA8-460B-A076-F740ED301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7E7CE-C378-4043-9D8A-8C106E251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56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52B8478-32B2-4A35-9FFC-6BF2E8D72595}"/>
              </a:ext>
            </a:extLst>
          </p:cNvPr>
          <p:cNvSpPr/>
          <p:nvPr/>
        </p:nvSpPr>
        <p:spPr>
          <a:xfrm>
            <a:off x="373887" y="363984"/>
            <a:ext cx="11444226" cy="68326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ANALISIS Y DISEÑO DE ALGORITMOS</a:t>
            </a:r>
          </a:p>
          <a:p>
            <a:pPr algn="ctr"/>
            <a:r>
              <a:rPr lang="es-E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PROF. FRANCO MARTINEZ </a:t>
            </a:r>
          </a:p>
          <a:p>
            <a:pPr algn="ctr"/>
            <a:r>
              <a:rPr lang="es-E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EDGARDO ADRIAN</a:t>
            </a:r>
          </a:p>
          <a:p>
            <a:pPr algn="ctr"/>
            <a:r>
              <a:rPr lang="es-ES" sz="4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EQUIPO “LOS ULTIMOS</a:t>
            </a:r>
            <a:r>
              <a:rPr lang="es-E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”</a:t>
            </a:r>
          </a:p>
          <a:p>
            <a:pPr algn="ctr"/>
            <a:r>
              <a:rPr lang="es-E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SANCHEZ FLORES GUILLERMO</a:t>
            </a:r>
          </a:p>
          <a:p>
            <a:pPr algn="ctr"/>
            <a:r>
              <a:rPr lang="es-E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SOTELO PADRON LARA LEILANI</a:t>
            </a:r>
          </a:p>
          <a:p>
            <a:pPr algn="ctr"/>
            <a:r>
              <a:rPr lang="es-E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TORRES TREJO VICTOR FEDERICO</a:t>
            </a:r>
          </a:p>
          <a:p>
            <a:pPr algn="ctr"/>
            <a:r>
              <a:rPr lang="es-E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3CM5</a:t>
            </a:r>
          </a:p>
          <a:p>
            <a:pPr algn="ctr"/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990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48A19AA-FC1B-4013-899E-A92C597CA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350432"/>
            <a:ext cx="9000000" cy="490008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42A44B2-F0AC-4643-8091-EE44F7FB455D}"/>
              </a:ext>
            </a:extLst>
          </p:cNvPr>
          <p:cNvSpPr/>
          <p:nvPr/>
        </p:nvSpPr>
        <p:spPr>
          <a:xfrm>
            <a:off x="1983501" y="145818"/>
            <a:ext cx="8225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DEFINICIÓN DEL PROBLEMA</a:t>
            </a:r>
          </a:p>
        </p:txBody>
      </p:sp>
    </p:spTree>
    <p:extLst>
      <p:ext uri="{BB962C8B-B14F-4D97-AF65-F5344CB8AC3E}">
        <p14:creationId xmlns:p14="http://schemas.microsoft.com/office/powerpoint/2010/main" val="334673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186287-4BAB-4986-BDBF-A557A49A6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143" y="109675"/>
            <a:ext cx="5654530" cy="643945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1A4F0FD-4A6B-4D5F-B21A-AE1611898FA5}"/>
              </a:ext>
            </a:extLst>
          </p:cNvPr>
          <p:cNvSpPr/>
          <p:nvPr/>
        </p:nvSpPr>
        <p:spPr>
          <a:xfrm>
            <a:off x="678113" y="2967335"/>
            <a:ext cx="2544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206552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202E22-A232-4D52-BDBE-AAFFB842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94" y="2011557"/>
            <a:ext cx="7178662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7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10103A-BDB6-4E52-BB16-C36C0C197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40715"/>
            <a:ext cx="10980568" cy="61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764A726-D6D9-4EA7-9CE5-C102F9F53653}"/>
              </a:ext>
            </a:extLst>
          </p:cNvPr>
          <p:cNvSpPr/>
          <p:nvPr/>
        </p:nvSpPr>
        <p:spPr>
          <a:xfrm>
            <a:off x="3915285" y="0"/>
            <a:ext cx="3739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ANIMACIÓN</a:t>
            </a:r>
          </a:p>
        </p:txBody>
      </p:sp>
    </p:spTree>
    <p:extLst>
      <p:ext uri="{BB962C8B-B14F-4D97-AF65-F5344CB8AC3E}">
        <p14:creationId xmlns:p14="http://schemas.microsoft.com/office/powerpoint/2010/main" val="25820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08AB592B-ADDD-49E5-89FD-1327D49D5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58255" cy="6858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85DDD8C-F8D0-4AB1-94C1-C3AEAC2C30D2}"/>
              </a:ext>
            </a:extLst>
          </p:cNvPr>
          <p:cNvSpPr/>
          <p:nvPr/>
        </p:nvSpPr>
        <p:spPr>
          <a:xfrm>
            <a:off x="4208680" y="0"/>
            <a:ext cx="4310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cap="none" spc="0" dirty="0">
                <a:ln/>
                <a:solidFill>
                  <a:schemeClr val="accent4"/>
                </a:solidFill>
                <a:effectLst/>
              </a:rPr>
              <a:t>COMPLEJIDAD</a:t>
            </a:r>
          </a:p>
        </p:txBody>
      </p:sp>
    </p:spTree>
    <p:extLst>
      <p:ext uri="{BB962C8B-B14F-4D97-AF65-F5344CB8AC3E}">
        <p14:creationId xmlns:p14="http://schemas.microsoft.com/office/powerpoint/2010/main" val="3597213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fraile tomlinson</dc:creator>
  <cp:lastModifiedBy>Guillermo Sanchez Flores</cp:lastModifiedBy>
  <cp:revision>2</cp:revision>
  <dcterms:created xsi:type="dcterms:W3CDTF">2021-11-23T23:24:07Z</dcterms:created>
  <dcterms:modified xsi:type="dcterms:W3CDTF">2021-11-24T00:34:54Z</dcterms:modified>
</cp:coreProperties>
</file>