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58" r:id="rId6"/>
    <p:sldId id="259" r:id="rId7"/>
    <p:sldId id="260" r:id="rId8"/>
    <p:sldId id="266" r:id="rId9"/>
    <p:sldId id="261" r:id="rId10"/>
    <p:sldId id="263" r:id="rId11"/>
    <p:sldId id="264" r:id="rId12"/>
    <p:sldId id="265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5/31/2021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5/31/2021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5/31/2021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 image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64" name="Rectangle 59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65" name="Rectangle 6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Business recommendation for any state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Tanay Singh</a:t>
            </a:r>
          </a:p>
        </p:txBody>
      </p:sp>
    </p:spTree>
    <p:extLst>
      <p:ext uri="{BB962C8B-B14F-4D97-AF65-F5344CB8AC3E}">
        <p14:creationId xmlns:p14="http://schemas.microsoft.com/office/powerpoint/2010/main" val="173669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727EC4-07F1-489E-B373-CA8139F9A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means clustering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3434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66A5ACC-1078-4DB2-9089-07188C11808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66800" y="608166"/>
            <a:ext cx="4664075" cy="3369315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EAB6AFD-F2BE-4FFE-B841-D1D011725EE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61125" y="608165"/>
            <a:ext cx="4664075" cy="3369315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54C459-3A65-4748-9B39-31DF43E4A294}"/>
              </a:ext>
            </a:extLst>
          </p:cNvPr>
          <p:cNvSpPr txBox="1"/>
          <p:nvPr/>
        </p:nvSpPr>
        <p:spPr>
          <a:xfrm>
            <a:off x="581025" y="4381500"/>
            <a:ext cx="514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 will choose 3 clusters after performing the elbow method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AA8D0D-6A80-413E-A88D-632EEDD7406B}"/>
              </a:ext>
            </a:extLst>
          </p:cNvPr>
          <p:cNvSpPr txBox="1"/>
          <p:nvPr/>
        </p:nvSpPr>
        <p:spPr>
          <a:xfrm>
            <a:off x="6308727" y="4380131"/>
            <a:ext cx="514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colors purple, green, and red represents cluster 0, 1, and 2 respectively.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8500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D491EAB-E87E-404F-9428-0EE354BCE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973960-5ADD-4C6B-857D-B4F4D0DC5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 results show that the most common business in cluster one at the respective venues are Indian Restaurants.  </a:t>
            </a:r>
          </a:p>
          <a:p>
            <a:r>
              <a:rPr lang="en-US" sz="1800" dirty="0"/>
              <a:t>So Indian Restaurants are popular in these tourist venues and opening up a similar one can attract many tourists. </a:t>
            </a:r>
          </a:p>
          <a:p>
            <a:r>
              <a:rPr lang="en-US" sz="1800" dirty="0"/>
              <a:t>Whereas in cluster two the most sought business is the Hotel, Seafood Restaurants, and Cafeterias.</a:t>
            </a:r>
          </a:p>
          <a:p>
            <a:r>
              <a:rPr lang="en-US" sz="1800" dirty="0"/>
              <a:t>The green clusters at the seaside clearly indicate that opening a seafood restaurant would help a person make the best use of the opportunity. </a:t>
            </a:r>
          </a:p>
          <a:p>
            <a:r>
              <a:rPr lang="en-US" sz="1800" dirty="0"/>
              <a:t>Finally, in cluster three Fast Food/Vegetarian Restaurants have been given a top priority.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807597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Why tourism is 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9CE16-6A5C-453B-9F24-DC09F7ED380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Creates demand and boosts economy</a:t>
            </a:r>
          </a:p>
          <a:p>
            <a:r>
              <a:rPr lang="en-US" dirty="0"/>
              <a:t>Tourism industry value chain meets &amp; spreads demand across industries &amp; boosts more economic activities.</a:t>
            </a:r>
          </a:p>
          <a:p>
            <a:r>
              <a:rPr lang="en-US" dirty="0"/>
              <a:t>Tourism increases consumption</a:t>
            </a:r>
          </a:p>
          <a:p>
            <a:r>
              <a:rPr lang="en-US" dirty="0"/>
              <a:t>Travelling is good for the soul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6010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1ACFA-BD71-41E3-B925-FED59B2B4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A2EEC-12C1-4CE4-962E-22A5D02AE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dirty="0"/>
              <a:t>People who are interested in opening a restaurant, lodging, transport services, or any other similar businesses which fall within the tourism industry. This also recommends travelers' tourist venues to be visited in a given state of a country.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429555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75927-BA76-47BE-920E-35602D115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Data acquisition, preparation and cleaning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B2206-618D-40F3-9CBF-7128A5FCF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 Wikipedia page https://en.wikipedia.org/wiki/List_of_district </a:t>
            </a:r>
            <a:r>
              <a:rPr lang="en-US" sz="1800" dirty="0" err="1"/>
              <a:t>s_in_India</a:t>
            </a:r>
            <a:r>
              <a:rPr lang="en-US" sz="1800" dirty="0"/>
              <a:t> scraped to obtain all the districts of India.</a:t>
            </a:r>
          </a:p>
          <a:p>
            <a:r>
              <a:rPr lang="en-US" sz="1800" dirty="0" err="1"/>
              <a:t>Geopy</a:t>
            </a:r>
            <a:r>
              <a:rPr lang="en-US" sz="1800" dirty="0"/>
              <a:t> API used to obtain latitude and longitude of the respective districts. </a:t>
            </a:r>
          </a:p>
          <a:p>
            <a:r>
              <a:rPr lang="en-US" sz="1800" dirty="0"/>
              <a:t>Removed any missing values present in the dataset </a:t>
            </a:r>
          </a:p>
          <a:p>
            <a:r>
              <a:rPr lang="en-US" sz="1800" dirty="0"/>
              <a:t>The dataset consists of a single </a:t>
            </a:r>
            <a:r>
              <a:rPr lang="en-US" sz="1800" dirty="0" err="1"/>
              <a:t>Dataframe</a:t>
            </a:r>
            <a:r>
              <a:rPr lang="en-US" sz="1800" dirty="0"/>
              <a:t> with 9 columns. </a:t>
            </a:r>
          </a:p>
          <a:p>
            <a:r>
              <a:rPr lang="en-US" sz="1800" dirty="0"/>
              <a:t>The final dataset contains 719 rows which includes 36 states.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335964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1AB4B-67E1-4020-955C-29BEE0A04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4082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94C6A-D4AD-48DA-B750-16AEEB545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breakdown of the states and their population density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2A96B4-FB3A-424E-B807-44C0EA0E54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375" y="2103438"/>
            <a:ext cx="9867900" cy="4553060"/>
          </a:xfrm>
        </p:spPr>
      </p:pic>
    </p:spTree>
    <p:extLst>
      <p:ext uri="{BB962C8B-B14F-4D97-AF65-F5344CB8AC3E}">
        <p14:creationId xmlns:p14="http://schemas.microsoft.com/office/powerpoint/2010/main" val="5000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A29F4-1894-4FD2-A596-244AFAF23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Tourist venues in and about (50KM radius)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C6B319-59BE-43E5-B264-996FC89FCB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0738" y="1632936"/>
            <a:ext cx="8010524" cy="4811691"/>
          </a:xfrm>
        </p:spPr>
      </p:pic>
    </p:spTree>
    <p:extLst>
      <p:ext uri="{BB962C8B-B14F-4D97-AF65-F5344CB8AC3E}">
        <p14:creationId xmlns:p14="http://schemas.microsoft.com/office/powerpoint/2010/main" val="2273371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D1BCE-9228-4EAE-9690-E47544D95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Venues according to the districts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F5ACBF-E998-43E5-9D46-F1D3D7D219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0687" y="2014194"/>
            <a:ext cx="8810625" cy="4405523"/>
          </a:xfrm>
        </p:spPr>
      </p:pic>
    </p:spTree>
    <p:extLst>
      <p:ext uri="{BB962C8B-B14F-4D97-AF65-F5344CB8AC3E}">
        <p14:creationId xmlns:p14="http://schemas.microsoft.com/office/powerpoint/2010/main" val="3433768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23454-A290-441C-8811-9699BC22E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steps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B5195-9534-43DB-A278-FBF9EF75D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Perform one-hot encoding to obtain famous tourist spots in each district. </a:t>
            </a:r>
          </a:p>
          <a:p>
            <a:r>
              <a:rPr lang="en-US" sz="2000" dirty="0"/>
              <a:t>Use the venues obtained to find the best business that could be established in the locality. </a:t>
            </a:r>
          </a:p>
          <a:p>
            <a:r>
              <a:rPr lang="en-US" sz="2000" dirty="0"/>
              <a:t>Use K-means algorithm to cluster the business categories obtained.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0067104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38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E462D"/>
      </a:accent1>
      <a:accent2>
        <a:srgbClr val="595A85"/>
      </a:accent2>
      <a:accent3>
        <a:srgbClr val="8D6F5B"/>
      </a:accent3>
      <a:accent4>
        <a:srgbClr val="FABD2F"/>
      </a:accent4>
      <a:accent5>
        <a:srgbClr val="AF8073"/>
      </a:accent5>
      <a:accent6>
        <a:srgbClr val="787880"/>
      </a:accent6>
      <a:hlink>
        <a:srgbClr val="CC8D00"/>
      </a:hlink>
      <a:folHlink>
        <a:srgbClr val="82829E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E92E9E5-79AF-4029-8FCA-9C327D54FD8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59927E4-E194-47BE-91C2-B87D50CF51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4A532A-EA0D-41F9-B458-AF9358EF2F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{861F36F0-48FB-4CC8-A710-8B1D55C29EE4}tf56410444_win32</Template>
  <TotalTime>26</TotalTime>
  <Words>365</Words>
  <Application>Microsoft Office PowerPoint</Application>
  <PresentationFormat>Widescreen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Avenir Next LT Pro</vt:lpstr>
      <vt:lpstr>Avenir Next LT Pro Light</vt:lpstr>
      <vt:lpstr>Garamond</vt:lpstr>
      <vt:lpstr>SavonVTI</vt:lpstr>
      <vt:lpstr>Business recommendation for any state</vt:lpstr>
      <vt:lpstr>Why tourism is important</vt:lpstr>
      <vt:lpstr>Business Problem</vt:lpstr>
      <vt:lpstr> Data acquisition, preparation and cleaning</vt:lpstr>
      <vt:lpstr>EDA</vt:lpstr>
      <vt:lpstr>A breakdown of the states and their population density</vt:lpstr>
      <vt:lpstr>Tourist venues in and about (50KM radius)</vt:lpstr>
      <vt:lpstr>Venues according to the districts</vt:lpstr>
      <vt:lpstr>Further steps</vt:lpstr>
      <vt:lpstr>K means clustering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recommendation for any state</dc:title>
  <dc:creator>Tanay Singh</dc:creator>
  <cp:lastModifiedBy>Tanay Singh</cp:lastModifiedBy>
  <cp:revision>3</cp:revision>
  <dcterms:created xsi:type="dcterms:W3CDTF">2021-05-31T05:28:40Z</dcterms:created>
  <dcterms:modified xsi:type="dcterms:W3CDTF">2021-05-31T05:55:20Z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