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03" r:id="rId2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06"/>
    <a:srgbClr val="01FF01"/>
    <a:srgbClr val="006AFF"/>
    <a:srgbClr val="01FFFF"/>
    <a:srgbClr val="FF00FF"/>
    <a:srgbClr val="FFFFFF"/>
    <a:srgbClr val="FF0000"/>
    <a:srgbClr val="CCFF99"/>
    <a:srgbClr val="FFC000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7138C-E077-4245-8A5B-4484EA4C981E}" v="4" dt="2025-10-20T06:56:2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289" autoAdjust="0"/>
  </p:normalViewPr>
  <p:slideViewPr>
    <p:cSldViewPr snapToGrid="0">
      <p:cViewPr>
        <p:scale>
          <a:sx n="125" d="100"/>
          <a:sy n="125" d="100"/>
        </p:scale>
        <p:origin x="1098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6" y="30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UNG JIN" userId="89f3fa32ababedc4" providerId="LiveId" clId="{1442CAFF-C376-405E-80FE-32277BA9AD5E}"/>
    <pc:docChg chg="undo custSel addSld modSld modMainMaster">
      <pc:chgData name="MYUNG JIN" userId="89f3fa32ababedc4" providerId="LiveId" clId="{1442CAFF-C376-405E-80FE-32277BA9AD5E}" dt="2025-10-13T14:05:05.897" v="434" actId="478"/>
      <pc:docMkLst>
        <pc:docMk/>
      </pc:docMkLst>
      <pc:sldChg chg="addSp delSp mod">
        <pc:chgData name="MYUNG JIN" userId="89f3fa32ababedc4" providerId="LiveId" clId="{1442CAFF-C376-405E-80FE-32277BA9AD5E}" dt="2025-09-25T16:57:25.924" v="2" actId="21"/>
        <pc:sldMkLst>
          <pc:docMk/>
          <pc:sldMk cId="329930275" sldId="1202"/>
        </pc:sldMkLst>
      </pc:sldChg>
      <pc:sldChg chg="addSp delSp modSp mod">
        <pc:chgData name="MYUNG JIN" userId="89f3fa32ababedc4" providerId="LiveId" clId="{1442CAFF-C376-405E-80FE-32277BA9AD5E}" dt="2025-10-13T14:05:05.897" v="434" actId="478"/>
        <pc:sldMkLst>
          <pc:docMk/>
          <pc:sldMk cId="3508424867" sldId="1202"/>
        </pc:sldMkLst>
      </pc:sldChg>
      <pc:sldChg chg="addSp modSp new mod">
        <pc:chgData name="MYUNG JIN" userId="89f3fa32ababedc4" providerId="LiveId" clId="{1442CAFF-C376-405E-80FE-32277BA9AD5E}" dt="2025-09-25T17:02:43.241" v="428" actId="121"/>
        <pc:sldMkLst>
          <pc:docMk/>
          <pc:sldMk cId="3161827629" sldId="1207"/>
        </pc:sldMkLst>
      </pc:sldChg>
      <pc:sldMasterChg chg="modSp mod">
        <pc:chgData name="MYUNG JIN" userId="89f3fa32ababedc4" providerId="LiveId" clId="{1442CAFF-C376-405E-80FE-32277BA9AD5E}" dt="2025-09-25T17:03:24.581" v="429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53BFC8FB-F919-4A98-9A97-F1BAF11238D4}"/>
    <pc:docChg chg="undo custSel delSld modSld modMainMaster">
      <pc:chgData name="MYUNG JIN" userId="89f3fa32ababedc4" providerId="LiveId" clId="{53BFC8FB-F919-4A98-9A97-F1BAF11238D4}" dt="2025-09-30T04:55:51.864" v="721" actId="1036"/>
      <pc:docMkLst>
        <pc:docMk/>
      </pc:docMkLst>
      <pc:sldChg chg="addSp delSp modSp mod">
        <pc:chgData name="MYUNG JIN" userId="89f3fa32ababedc4" providerId="LiveId" clId="{53BFC8FB-F919-4A98-9A97-F1BAF11238D4}" dt="2025-09-30T04:55:51.864" v="721" actId="1036"/>
        <pc:sldMkLst>
          <pc:docMk/>
          <pc:sldMk cId="2299619397" sldId="1199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29930275" sldId="1202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2957254893" sldId="1203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846923948" sldId="1204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944702774" sldId="1205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4143589686" sldId="1206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161827629" sldId="1207"/>
        </pc:sldMkLst>
      </pc:sldChg>
      <pc:sldMasterChg chg="modSp mod">
        <pc:chgData name="MYUNG JIN" userId="89f3fa32ababedc4" providerId="LiveId" clId="{53BFC8FB-F919-4A98-9A97-F1BAF11238D4}" dt="2025-09-30T04:54:41.406" v="701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257976FD-A396-44BB-8996-B76C1F246971}"/>
    <pc:docChg chg="undo custSel addSld delSld modSld modMainMaster">
      <pc:chgData name="MYUNG JIN" userId="89f3fa32ababedc4" providerId="LiveId" clId="{257976FD-A396-44BB-8996-B76C1F246971}" dt="2025-10-20T06:59:51.245" v="3477" actId="115"/>
      <pc:docMkLst>
        <pc:docMk/>
      </pc:docMkLst>
      <pc:sldChg chg="add del">
        <pc:chgData name="MYUNG JIN" userId="89f3fa32ababedc4" providerId="LiveId" clId="{257976FD-A396-44BB-8996-B76C1F246971}" dt="2025-10-01T07:56:19.349" v="1784" actId="47"/>
        <pc:sldMkLst>
          <pc:docMk/>
          <pc:sldMk cId="3466768845" sldId="1192"/>
        </pc:sldMkLst>
      </pc:sldChg>
      <pc:sldChg chg="add del">
        <pc:chgData name="MYUNG JIN" userId="89f3fa32ababedc4" providerId="LiveId" clId="{257976FD-A396-44BB-8996-B76C1F246971}" dt="2025-10-01T07:56:19.794" v="1785" actId="47"/>
        <pc:sldMkLst>
          <pc:docMk/>
          <pc:sldMk cId="3667421394" sldId="1193"/>
        </pc:sldMkLst>
      </pc:sldChg>
      <pc:sldChg chg="add del">
        <pc:chgData name="MYUNG JIN" userId="89f3fa32ababedc4" providerId="LiveId" clId="{257976FD-A396-44BB-8996-B76C1F246971}" dt="2025-10-01T07:56:20.796" v="1786" actId="47"/>
        <pc:sldMkLst>
          <pc:docMk/>
          <pc:sldMk cId="918208402" sldId="1194"/>
        </pc:sldMkLst>
      </pc:sldChg>
      <pc:sldChg chg="add del">
        <pc:chgData name="MYUNG JIN" userId="89f3fa32ababedc4" providerId="LiveId" clId="{257976FD-A396-44BB-8996-B76C1F246971}" dt="2025-10-01T07:56:21.390" v="1787" actId="47"/>
        <pc:sldMkLst>
          <pc:docMk/>
          <pc:sldMk cId="1124758222" sldId="1195"/>
        </pc:sldMkLst>
      </pc:sldChg>
      <pc:sldChg chg="modSp add del mod">
        <pc:chgData name="MYUNG JIN" userId="89f3fa32ababedc4" providerId="LiveId" clId="{257976FD-A396-44BB-8996-B76C1F246971}" dt="2025-10-01T07:56:18.267" v="1783" actId="47"/>
        <pc:sldMkLst>
          <pc:docMk/>
          <pc:sldMk cId="3265926379" sldId="1197"/>
        </pc:sldMkLst>
      </pc:sldChg>
      <pc:sldChg chg="addSp modSp del mod">
        <pc:chgData name="MYUNG JIN" userId="89f3fa32ababedc4" providerId="LiveId" clId="{257976FD-A396-44BB-8996-B76C1F246971}" dt="2025-09-30T11:36:19.925" v="1261" actId="47"/>
        <pc:sldMkLst>
          <pc:docMk/>
          <pc:sldMk cId="2299619397" sldId="1199"/>
        </pc:sldMkLst>
      </pc:sldChg>
      <pc:sldChg chg="addSp delSp modSp add del mod">
        <pc:chgData name="MYUNG JIN" userId="89f3fa32ababedc4" providerId="LiveId" clId="{257976FD-A396-44BB-8996-B76C1F246971}" dt="2025-10-01T07:54:13.557" v="1756" actId="47"/>
        <pc:sldMkLst>
          <pc:docMk/>
          <pc:sldMk cId="1272181844" sldId="1201"/>
        </pc:sldMkLst>
      </pc:sldChg>
      <pc:sldChg chg="modSp mod">
        <pc:chgData name="MYUNG JIN" userId="89f3fa32ababedc4" providerId="LiveId" clId="{257976FD-A396-44BB-8996-B76C1F246971}" dt="2025-09-26T01:26:25.312" v="1149" actId="20577"/>
        <pc:sldMkLst>
          <pc:docMk/>
          <pc:sldMk cId="329930275" sldId="1202"/>
        </pc:sldMkLst>
      </pc:sldChg>
      <pc:sldChg chg="addSp delSp modSp new del mod">
        <pc:chgData name="MYUNG JIN" userId="89f3fa32ababedc4" providerId="LiveId" clId="{257976FD-A396-44BB-8996-B76C1F246971}" dt="2025-10-20T06:55:31.751" v="3063" actId="47"/>
        <pc:sldMkLst>
          <pc:docMk/>
          <pc:sldMk cId="3508424867" sldId="1202"/>
        </pc:sldMkLst>
      </pc:sldChg>
      <pc:sldChg chg="new del">
        <pc:chgData name="MYUNG JIN" userId="89f3fa32ababedc4" providerId="LiveId" clId="{257976FD-A396-44BB-8996-B76C1F246971}" dt="2025-10-01T07:55:19.158" v="1764" actId="47"/>
        <pc:sldMkLst>
          <pc:docMk/>
          <pc:sldMk cId="1013653539" sldId="1203"/>
        </pc:sldMkLst>
      </pc:sldChg>
      <pc:sldChg chg="new del">
        <pc:chgData name="MYUNG JIN" userId="89f3fa32ababedc4" providerId="LiveId" clId="{257976FD-A396-44BB-8996-B76C1F246971}" dt="2025-10-01T07:54:56.299" v="1761" actId="47"/>
        <pc:sldMkLst>
          <pc:docMk/>
          <pc:sldMk cId="1520909065" sldId="1203"/>
        </pc:sldMkLst>
      </pc:sldChg>
      <pc:sldChg chg="addSp delSp modSp new del mod">
        <pc:chgData name="MYUNG JIN" userId="89f3fa32ababedc4" providerId="LiveId" clId="{257976FD-A396-44BB-8996-B76C1F246971}" dt="2025-10-13T06:45:29.947" v="1964" actId="47"/>
        <pc:sldMkLst>
          <pc:docMk/>
          <pc:sldMk cId="2515411891" sldId="1203"/>
        </pc:sldMkLst>
      </pc:sldChg>
      <pc:sldChg chg="addSp delSp modSp add mod">
        <pc:chgData name="MYUNG JIN" userId="89f3fa32ababedc4" providerId="LiveId" clId="{257976FD-A396-44BB-8996-B76C1F246971}" dt="2025-10-20T06:59:51.245" v="3477" actId="115"/>
        <pc:sldMkLst>
          <pc:docMk/>
          <pc:sldMk cId="2617899150" sldId="1203"/>
        </pc:sldMkLst>
        <pc:spChg chg="add mod">
          <ac:chgData name="MYUNG JIN" userId="89f3fa32ababedc4" providerId="LiveId" clId="{257976FD-A396-44BB-8996-B76C1F246971}" dt="2025-10-20T06:56:05.629" v="3069" actId="14100"/>
          <ac:spMkLst>
            <pc:docMk/>
            <pc:sldMk cId="2617899150" sldId="1203"/>
            <ac:spMk id="2" creationId="{6B1485D3-19D3-71B2-DBE7-92AABD5253D3}"/>
          </ac:spMkLst>
        </pc:spChg>
        <pc:spChg chg="add del mod">
          <ac:chgData name="MYUNG JIN" userId="89f3fa32ababedc4" providerId="LiveId" clId="{257976FD-A396-44BB-8996-B76C1F246971}" dt="2025-10-20T06:56:14.883" v="3072" actId="478"/>
          <ac:spMkLst>
            <pc:docMk/>
            <pc:sldMk cId="2617899150" sldId="1203"/>
            <ac:spMk id="3" creationId="{38146023-6802-8599-5994-7966790DB8DD}"/>
          </ac:spMkLst>
        </pc:spChg>
        <pc:spChg chg="add del mod">
          <ac:chgData name="MYUNG JIN" userId="89f3fa32ababedc4" providerId="LiveId" clId="{257976FD-A396-44BB-8996-B76C1F246971}" dt="2025-10-20T06:56:16.919" v="3073" actId="478"/>
          <ac:spMkLst>
            <pc:docMk/>
            <pc:sldMk cId="2617899150" sldId="1203"/>
            <ac:spMk id="5" creationId="{CD34473C-7E21-D6EC-2010-7F818CF9B12E}"/>
          </ac:spMkLst>
        </pc:spChg>
        <pc:spChg chg="add mod">
          <ac:chgData name="MYUNG JIN" userId="89f3fa32ababedc4" providerId="LiveId" clId="{257976FD-A396-44BB-8996-B76C1F246971}" dt="2025-10-20T06:56:25.462" v="3074" actId="571"/>
          <ac:spMkLst>
            <pc:docMk/>
            <pc:sldMk cId="2617899150" sldId="1203"/>
            <ac:spMk id="8" creationId="{69BF5CAE-67B4-055A-85A2-F9D0284067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19" creationId="{79A6278C-244B-9839-4F5D-14C4D508C68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2" creationId="{AAB80E77-1202-BE25-4A40-799A2B88D4E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4" creationId="{23C841AE-52C5-4389-8924-E8FD382593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6" creationId="{EB4320EC-76FA-DF5C-D0C6-1D0A00D6D9B5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8" creationId="{4498C4AD-F22E-DA64-BB7C-7AF156149130}"/>
          </ac:spMkLst>
        </pc:spChg>
        <pc:spChg chg="mod">
          <ac:chgData name="MYUNG JIN" userId="89f3fa32ababedc4" providerId="LiveId" clId="{257976FD-A396-44BB-8996-B76C1F246971}" dt="2025-10-14T05:47:35.168" v="3061" actId="208"/>
          <ac:spMkLst>
            <pc:docMk/>
            <pc:sldMk cId="2617899150" sldId="1203"/>
            <ac:spMk id="31" creationId="{670AAD23-1315-0C92-F904-B91B60267C2F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35" creationId="{014ADB5B-B1EC-FE4C-3C34-B138745FA4D3}"/>
          </ac:spMkLst>
        </pc:spChg>
        <pc:spChg chg="mod">
          <ac:chgData name="MYUNG JIN" userId="89f3fa32ababedc4" providerId="LiveId" clId="{257976FD-A396-44BB-8996-B76C1F246971}" dt="2025-10-20T06:59:51.245" v="3477" actId="115"/>
          <ac:spMkLst>
            <pc:docMk/>
            <pc:sldMk cId="2617899150" sldId="1203"/>
            <ac:spMk id="60" creationId="{BCF1380B-36A5-33AB-1374-7C3D3B1435EB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61" creationId="{B46AAEE3-1B7A-6120-0268-A77C1E376D17}"/>
          </ac:spMkLst>
        </pc:spChg>
        <pc:graphicFrameChg chg="add mod">
          <ac:chgData name="MYUNG JIN" userId="89f3fa32ababedc4" providerId="LiveId" clId="{257976FD-A396-44BB-8996-B76C1F246971}" dt="2025-10-20T06:55:35.642" v="3064"/>
          <ac:graphicFrameMkLst>
            <pc:docMk/>
            <pc:sldMk cId="2617899150" sldId="1203"/>
            <ac:graphicFrameMk id="6" creationId="{37812086-7705-3741-6229-C8BA1B1AFF77}"/>
          </ac:graphicFrameMkLst>
        </pc:graphicFrameChg>
        <pc:picChg chg="del">
          <ac:chgData name="MYUNG JIN" userId="89f3fa32ababedc4" providerId="LiveId" clId="{257976FD-A396-44BB-8996-B76C1F246971}" dt="2025-10-20T06:55:52.202" v="3068" actId="478"/>
          <ac:picMkLst>
            <pc:docMk/>
            <pc:sldMk cId="2617899150" sldId="1203"/>
            <ac:picMk id="4" creationId="{3C6D37CC-48BB-3CFD-1943-95835634D4D8}"/>
          </ac:picMkLst>
        </pc:picChg>
        <pc:picChg chg="add mod ord">
          <ac:chgData name="MYUNG JIN" userId="89f3fa32ababedc4" providerId="LiveId" clId="{257976FD-A396-44BB-8996-B76C1F246971}" dt="2025-10-20T06:55:50.439" v="3067" actId="167"/>
          <ac:picMkLst>
            <pc:docMk/>
            <pc:sldMk cId="2617899150" sldId="1203"/>
            <ac:picMk id="7" creationId="{7168AE07-FBB9-8981-6AF9-FAF1DEAE0BBF}"/>
          </ac:picMkLst>
        </pc:picChg>
      </pc:sldChg>
      <pc:sldChg chg="addSp delSp modSp mod">
        <pc:chgData name="MYUNG JIN" userId="89f3fa32ababedc4" providerId="LiveId" clId="{257976FD-A396-44BB-8996-B76C1F246971}" dt="2025-09-26T00:46:40.736" v="517" actId="21"/>
        <pc:sldMkLst>
          <pc:docMk/>
          <pc:sldMk cId="2957254893" sldId="1203"/>
        </pc:sldMkLst>
      </pc:sldChg>
      <pc:sldChg chg="new del">
        <pc:chgData name="MYUNG JIN" userId="89f3fa32ababedc4" providerId="LiveId" clId="{257976FD-A396-44BB-8996-B76C1F246971}" dt="2025-10-01T07:55:19.578" v="1765" actId="47"/>
        <pc:sldMkLst>
          <pc:docMk/>
          <pc:sldMk cId="381737056" sldId="1204"/>
        </pc:sldMkLst>
      </pc:sldChg>
      <pc:sldChg chg="new del">
        <pc:chgData name="MYUNG JIN" userId="89f3fa32ababedc4" providerId="LiveId" clId="{257976FD-A396-44BB-8996-B76C1F246971}" dt="2025-10-01T07:55:31.789" v="1772" actId="680"/>
        <pc:sldMkLst>
          <pc:docMk/>
          <pc:sldMk cId="408317217" sldId="1204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812514884" sldId="1204"/>
        </pc:sldMkLst>
      </pc:sldChg>
      <pc:sldChg chg="modSp mod">
        <pc:chgData name="MYUNG JIN" userId="89f3fa32ababedc4" providerId="LiveId" clId="{257976FD-A396-44BB-8996-B76C1F246971}" dt="2025-09-26T00:47:26.848" v="540" actId="14734"/>
        <pc:sldMkLst>
          <pc:docMk/>
          <pc:sldMk cId="3846923948" sldId="1204"/>
        </pc:sldMkLst>
      </pc:sldChg>
      <pc:sldChg chg="new del">
        <pc:chgData name="MYUNG JIN" userId="89f3fa32ababedc4" providerId="LiveId" clId="{257976FD-A396-44BB-8996-B76C1F246971}" dt="2025-10-01T07:55:31.299" v="1771" actId="680"/>
        <pc:sldMkLst>
          <pc:docMk/>
          <pc:sldMk cId="865520701" sldId="1205"/>
        </pc:sldMkLst>
      </pc:sldChg>
      <pc:sldChg chg="modSp mod">
        <pc:chgData name="MYUNG JIN" userId="89f3fa32ababedc4" providerId="LiveId" clId="{257976FD-A396-44BB-8996-B76C1F246971}" dt="2025-09-26T00:45:16.478" v="506" actId="14734"/>
        <pc:sldMkLst>
          <pc:docMk/>
          <pc:sldMk cId="944702774" sldId="1205"/>
        </pc:sldMkLst>
      </pc:sldChg>
      <pc:sldChg chg="addSp modSp add del">
        <pc:chgData name="MYUNG JIN" userId="89f3fa32ababedc4" providerId="LiveId" clId="{257976FD-A396-44BB-8996-B76C1F246971}" dt="2025-10-13T06:45:29.947" v="1964" actId="47"/>
        <pc:sldMkLst>
          <pc:docMk/>
          <pc:sldMk cId="2469387454" sldId="1205"/>
        </pc:sldMkLst>
      </pc:sldChg>
      <pc:sldChg chg="new del">
        <pc:chgData name="MYUNG JIN" userId="89f3fa32ababedc4" providerId="LiveId" clId="{257976FD-A396-44BB-8996-B76C1F246971}" dt="2025-10-01T07:55:30.878" v="1770" actId="680"/>
        <pc:sldMkLst>
          <pc:docMk/>
          <pc:sldMk cId="165972600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126655929" sldId="1206"/>
        </pc:sldMkLst>
      </pc:sldChg>
      <pc:sldChg chg="modSp mod">
        <pc:chgData name="MYUNG JIN" userId="89f3fa32ababedc4" providerId="LiveId" clId="{257976FD-A396-44BB-8996-B76C1F246971}" dt="2025-09-26T00:46:00.652" v="511" actId="20577"/>
        <pc:sldMkLst>
          <pc:docMk/>
          <pc:sldMk cId="414358968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1143929467" sldId="1207"/>
        </pc:sldMkLst>
      </pc:sldChg>
      <pc:sldChg chg="modSp mod">
        <pc:chgData name="MYUNG JIN" userId="89f3fa32ababedc4" providerId="LiveId" clId="{257976FD-A396-44BB-8996-B76C1F246971}" dt="2025-09-26T00:41:16.391" v="307" actId="6549"/>
        <pc:sldMkLst>
          <pc:docMk/>
          <pc:sldMk cId="3161827629" sldId="1207"/>
        </pc:sldMkLst>
      </pc:sldChg>
      <pc:sldChg chg="addSp delSp modSp add del mod">
        <pc:chgData name="MYUNG JIN" userId="89f3fa32ababedc4" providerId="LiveId" clId="{257976FD-A396-44BB-8996-B76C1F246971}" dt="2025-09-26T01:26:11.674" v="1148" actId="47"/>
        <pc:sldMkLst>
          <pc:docMk/>
          <pc:sldMk cId="415477468" sldId="1208"/>
        </pc:sldMkLst>
      </pc:sldChg>
      <pc:sldMasterChg chg="delSp modSp mod delSldLayout modSldLayout">
        <pc:chgData name="MYUNG JIN" userId="89f3fa32ababedc4" providerId="LiveId" clId="{257976FD-A396-44BB-8996-B76C1F246971}" dt="2025-10-01T07:56:21.390" v="1787" actId="47"/>
        <pc:sldMasterMkLst>
          <pc:docMk/>
          <pc:sldMasterMk cId="2435781914" sldId="2147483660"/>
        </pc:sldMasterMkLst>
        <pc:sldLayoutChg chg="addSp modSp mod">
          <pc:chgData name="MYUNG JIN" userId="89f3fa32ababedc4" providerId="LiveId" clId="{257976FD-A396-44BB-8996-B76C1F246971}" dt="2025-10-01T07:54:31.669" v="1759" actId="20577"/>
          <pc:sldLayoutMkLst>
            <pc:docMk/>
            <pc:sldMasterMk cId="2435781914" sldId="2147483660"/>
            <pc:sldLayoutMk cId="2222738571" sldId="2147483662"/>
          </pc:sldLayoutMkLst>
          <pc:spChg chg="add mod">
            <ac:chgData name="MYUNG JIN" userId="89f3fa32ababedc4" providerId="LiveId" clId="{257976FD-A396-44BB-8996-B76C1F246971}" dt="2025-10-01T07:54:31.669" v="1759" actId="20577"/>
            <ac:spMkLst>
              <pc:docMk/>
              <pc:sldMasterMk cId="2435781914" sldId="2147483660"/>
              <pc:sldLayoutMk cId="2222738571" sldId="2147483662"/>
              <ac:spMk id="4" creationId="{DACAEF3C-4131-05D4-0B4D-C0445EF1107A}"/>
            </ac:spMkLst>
          </pc:spChg>
        </pc:sldLayoutChg>
        <pc:sldLayoutChg chg="del">
          <pc:chgData name="MYUNG JIN" userId="89f3fa32ababedc4" providerId="LiveId" clId="{257976FD-A396-44BB-8996-B76C1F246971}" dt="2025-10-01T07:56:21.390" v="1787" actId="47"/>
          <pc:sldLayoutMkLst>
            <pc:docMk/>
            <pc:sldMasterMk cId="2435781914" sldId="2147483660"/>
            <pc:sldLayoutMk cId="2192433176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801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CD2ACDA-7BB5-4D83-9D1E-40BA6ED2D672}" type="datetimeFigureOut">
              <a:rPr lang="ko-KR" altLang="en-US" smtClean="0"/>
              <a:pPr/>
              <a:t>2025-10-29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801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67B1AA9A-CA94-4FB2-B54A-A027AE95F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6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1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1932AF9E-6075-47ED-A5F2-B86042DA2162}" type="datetimeFigureOut">
              <a:rPr lang="ko-KR" altLang="en-US" smtClean="0"/>
              <a:pPr/>
              <a:t>2025-10-29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6" y="3271386"/>
            <a:ext cx="7941310" cy="267658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1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E4EE1E0A-51B5-487F-BB1F-3B3A5BDB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서울대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49" name="Rectangle 469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6550" name="Rectangle 4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8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85741"/>
            <a:ext cx="2228850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5741"/>
            <a:ext cx="6521450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50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185741"/>
            <a:ext cx="8915400" cy="5940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37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EF3C-4131-05D4-0B4D-C0445EF1107A}"/>
              </a:ext>
            </a:extLst>
          </p:cNvPr>
          <p:cNvSpPr txBox="1"/>
          <p:nvPr userDrawn="1"/>
        </p:nvSpPr>
        <p:spPr>
          <a:xfrm>
            <a:off x="4597003" y="6571947"/>
            <a:ext cx="93384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3239DE-04C0-D343-B576-D418D8578400}" type="slidenum">
              <a:rPr kumimoji="1" lang="en-US" altLang="ko-Kore-KR" sz="1051" b="1" smtClean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‹#›</a:t>
            </a:fld>
            <a:r>
              <a:rPr kumimoji="1" lang="ko-KR" altLang="en-US" sz="1051" b="1" dirty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1051" b="1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/ 5</a:t>
            </a:r>
            <a:endParaRPr kumimoji="1" lang="en-US" altLang="ko-KR" sz="1051" b="1" dirty="0">
              <a:solidFill>
                <a:srgbClr val="0A0906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/>
            </a:lvl1pPr>
            <a:lvl2pPr marL="495285" indent="0">
              <a:buNone/>
              <a:defRPr sz="1950"/>
            </a:lvl2pPr>
            <a:lvl3pPr marL="990570" indent="0">
              <a:buNone/>
              <a:defRPr sz="1733"/>
            </a:lvl3pPr>
            <a:lvl4pPr marL="1485854" indent="0">
              <a:buNone/>
              <a:defRPr sz="1517"/>
            </a:lvl4pPr>
            <a:lvl5pPr marL="1981139" indent="0">
              <a:buNone/>
              <a:defRPr sz="1517"/>
            </a:lvl5pPr>
            <a:lvl6pPr marL="2476424" indent="0">
              <a:buNone/>
              <a:defRPr sz="1517"/>
            </a:lvl6pPr>
            <a:lvl7pPr marL="2971709" indent="0">
              <a:buNone/>
              <a:defRPr sz="1517"/>
            </a:lvl7pPr>
            <a:lvl8pPr marL="3466993" indent="0">
              <a:buNone/>
              <a:defRPr sz="1517"/>
            </a:lvl8pPr>
            <a:lvl9pPr marL="3962278" indent="0">
              <a:buNone/>
              <a:defRPr sz="151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1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06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8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98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719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66"/>
          <p:cNvSpPr>
            <a:spLocks noChangeShapeType="1"/>
          </p:cNvSpPr>
          <p:nvPr/>
        </p:nvSpPr>
        <p:spPr bwMode="auto">
          <a:xfrm>
            <a:off x="990600" y="904875"/>
            <a:ext cx="780269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46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5738"/>
            <a:ext cx="8915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57313"/>
            <a:ext cx="89154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0" name="Picture 22" descr="서울대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476"/>
          <p:cNvSpPr>
            <a:spLocks noChangeShapeType="1"/>
          </p:cNvSpPr>
          <p:nvPr userDrawn="1"/>
        </p:nvSpPr>
        <p:spPr bwMode="auto">
          <a:xfrm>
            <a:off x="428229" y="6237288"/>
            <a:ext cx="9049544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484966" indent="-48496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963054" indent="-47636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2" panose="05020102010507070707" pitchFamily="18" charset="2"/>
        <a:buChar char="®"/>
        <a:defRPr kumimoji="1" sz="3033">
          <a:solidFill>
            <a:schemeClr val="tx1"/>
          </a:solidFill>
          <a:latin typeface="+mn-lt"/>
          <a:ea typeface="+mn-ea"/>
          <a:cs typeface="+mn-cs"/>
        </a:defRPr>
      </a:lvl2pPr>
      <a:lvl3pPr marL="1401588" indent="-436814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®"/>
        <a:defRPr kumimoji="1" sz="2600">
          <a:solidFill>
            <a:schemeClr val="tx1"/>
          </a:solidFill>
          <a:latin typeface="+mn-lt"/>
          <a:ea typeface="+mn-ea"/>
          <a:cs typeface="+mn-cs"/>
        </a:defRPr>
      </a:lvl3pPr>
      <a:lvl4pPr marL="1821204" indent="-417897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4pPr>
      <a:lvl5pPr marL="2242539" indent="-41961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5pPr>
      <a:lvl6pPr marL="273782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6pPr>
      <a:lvl7pPr marL="3233109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7pPr>
      <a:lvl8pPr marL="372839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8pPr>
      <a:lvl9pPr marL="4223678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4760-9736-96D2-EBD9-62C6824F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C87280D-38E9-34CC-B9C0-EE621089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33"/>
            <a:ext cx="9906000" cy="4852047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EA283027-4AC4-F033-B3DF-50C5C857E79E}"/>
              </a:ext>
            </a:extLst>
          </p:cNvPr>
          <p:cNvSpPr/>
          <p:nvPr/>
        </p:nvSpPr>
        <p:spPr bwMode="auto">
          <a:xfrm>
            <a:off x="5873750" y="1567291"/>
            <a:ext cx="217348" cy="217492"/>
          </a:xfrm>
          <a:prstGeom prst="arc">
            <a:avLst>
              <a:gd name="adj1" fmla="val 16200000"/>
              <a:gd name="adj2" fmla="val 4190692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32DE2095-8C4E-5799-3522-2851EFFD73BD}"/>
              </a:ext>
            </a:extLst>
          </p:cNvPr>
          <p:cNvSpPr/>
          <p:nvPr/>
        </p:nvSpPr>
        <p:spPr bwMode="auto">
          <a:xfrm>
            <a:off x="5873750" y="1567382"/>
            <a:ext cx="217348" cy="217492"/>
          </a:xfrm>
          <a:prstGeom prst="arc">
            <a:avLst>
              <a:gd name="adj1" fmla="val 16200000"/>
              <a:gd name="adj2" fmla="val 313648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79A6278C-244B-9839-4F5D-14C4D508C682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2BA1B61B-4BE2-1B16-483F-D8E417FDC3ED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2823078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77C7F715-52C7-1278-19EE-4719E0882729}"/>
              </a:ext>
            </a:extLst>
          </p:cNvPr>
          <p:cNvSpPr/>
          <p:nvPr/>
        </p:nvSpPr>
        <p:spPr bwMode="auto">
          <a:xfrm>
            <a:off x="5873750" y="2003060"/>
            <a:ext cx="217348" cy="217492"/>
          </a:xfrm>
          <a:prstGeom prst="arc">
            <a:avLst>
              <a:gd name="adj1" fmla="val 16200000"/>
              <a:gd name="adj2" fmla="val 1656537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AB80E77-1202-BE25-4A40-799A2B88D4E2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039806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6AF0BCA1-CCDC-68BD-812C-1A5AA1FDA92E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52917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23C841AE-52C5-4389-8924-E8FD38259367}"/>
              </a:ext>
            </a:extLst>
          </p:cNvPr>
          <p:cNvSpPr/>
          <p:nvPr/>
        </p:nvSpPr>
        <p:spPr bwMode="auto">
          <a:xfrm>
            <a:off x="6846570" y="2640177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A5F702D9-61A3-A79A-6473-B2B63C4A617D}"/>
              </a:ext>
            </a:extLst>
          </p:cNvPr>
          <p:cNvSpPr/>
          <p:nvPr/>
        </p:nvSpPr>
        <p:spPr bwMode="auto">
          <a:xfrm>
            <a:off x="6846570" y="2640177"/>
            <a:ext cx="217348" cy="217492"/>
          </a:xfrm>
          <a:prstGeom prst="arc">
            <a:avLst>
              <a:gd name="adj1" fmla="val 16200000"/>
              <a:gd name="adj2" fmla="val 18998169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B4320EC-76FA-DF5C-D0C6-1D0A00D6D9B5}"/>
              </a:ext>
            </a:extLst>
          </p:cNvPr>
          <p:cNvSpPr/>
          <p:nvPr/>
        </p:nvSpPr>
        <p:spPr bwMode="auto">
          <a:xfrm>
            <a:off x="6840220" y="3217858"/>
            <a:ext cx="217348" cy="217492"/>
          </a:xfrm>
          <a:prstGeom prst="arc">
            <a:avLst>
              <a:gd name="adj1" fmla="val 16200000"/>
              <a:gd name="adj2" fmla="val 161768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498C4AD-F22E-DA64-BB7C-7AF156149130}"/>
              </a:ext>
            </a:extLst>
          </p:cNvPr>
          <p:cNvSpPr/>
          <p:nvPr/>
        </p:nvSpPr>
        <p:spPr bwMode="auto">
          <a:xfrm>
            <a:off x="6840220" y="3649372"/>
            <a:ext cx="217348" cy="217492"/>
          </a:xfrm>
          <a:prstGeom prst="arc">
            <a:avLst>
              <a:gd name="adj1" fmla="val 16200000"/>
              <a:gd name="adj2" fmla="val 155315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3C75DA4D-1A79-E31B-0325-7993EF3033A9}"/>
              </a:ext>
            </a:extLst>
          </p:cNvPr>
          <p:cNvSpPr/>
          <p:nvPr/>
        </p:nvSpPr>
        <p:spPr bwMode="auto">
          <a:xfrm>
            <a:off x="5873750" y="2640177"/>
            <a:ext cx="217348" cy="217492"/>
          </a:xfrm>
          <a:prstGeom prst="arc">
            <a:avLst>
              <a:gd name="adj1" fmla="val 16200000"/>
              <a:gd name="adj2" fmla="val 1875176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670AAD23-1315-0C92-F904-B91B60267C2F}"/>
              </a:ext>
            </a:extLst>
          </p:cNvPr>
          <p:cNvSpPr/>
          <p:nvPr/>
        </p:nvSpPr>
        <p:spPr bwMode="auto">
          <a:xfrm>
            <a:off x="5867400" y="3217858"/>
            <a:ext cx="217348" cy="217492"/>
          </a:xfrm>
          <a:prstGeom prst="arc">
            <a:avLst>
              <a:gd name="adj1" fmla="val 16200000"/>
              <a:gd name="adj2" fmla="val 7278246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494A199-6C7C-8669-E763-E3505DFCFE4F}"/>
              </a:ext>
            </a:extLst>
          </p:cNvPr>
          <p:cNvSpPr/>
          <p:nvPr/>
        </p:nvSpPr>
        <p:spPr bwMode="auto">
          <a:xfrm>
            <a:off x="5867400" y="364937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014ADB5B-B1EC-FE4C-3C34-B138745FA4D3}"/>
              </a:ext>
            </a:extLst>
          </p:cNvPr>
          <p:cNvSpPr/>
          <p:nvPr/>
        </p:nvSpPr>
        <p:spPr bwMode="auto">
          <a:xfrm>
            <a:off x="6840220" y="4053199"/>
            <a:ext cx="217348" cy="217492"/>
          </a:xfrm>
          <a:prstGeom prst="arc">
            <a:avLst>
              <a:gd name="adj1" fmla="val 16200000"/>
              <a:gd name="adj2" fmla="val 161139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4E7FDC0-65F7-34D3-FB5F-A7174CBAB3AF}"/>
              </a:ext>
            </a:extLst>
          </p:cNvPr>
          <p:cNvSpPr/>
          <p:nvPr/>
        </p:nvSpPr>
        <p:spPr bwMode="auto">
          <a:xfrm>
            <a:off x="5867400" y="405319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6FA0874D-6DBE-6138-B886-78EDEE6DC203}"/>
              </a:ext>
            </a:extLst>
          </p:cNvPr>
          <p:cNvSpPr/>
          <p:nvPr/>
        </p:nvSpPr>
        <p:spPr bwMode="auto">
          <a:xfrm>
            <a:off x="6840220" y="405319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7FB78F-C56A-ACA2-EBB3-2A33F93E15F1}"/>
              </a:ext>
            </a:extLst>
          </p:cNvPr>
          <p:cNvSpPr txBox="1"/>
          <p:nvPr/>
        </p:nvSpPr>
        <p:spPr>
          <a:xfrm>
            <a:off x="330199" y="6338304"/>
            <a:ext cx="342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사업비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2,956,400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F1380B-36A5-33AB-1374-7C3D3B1435EB}"/>
              </a:ext>
            </a:extLst>
          </p:cNvPr>
          <p:cNvSpPr txBox="1"/>
          <p:nvPr/>
        </p:nvSpPr>
        <p:spPr>
          <a:xfrm>
            <a:off x="539750" y="5378096"/>
            <a:ext cx="8191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스위치 매트릭스 최종계약금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93,575,000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입찰 </a:t>
            </a:r>
            <a:r>
              <a:rPr lang="ko-KR" altLang="en-US" sz="105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시작금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95,000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천원 대비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1,425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 감소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11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입고 예정</a:t>
            </a:r>
            <a:endParaRPr lang="en-US" altLang="ko-KR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B46AAEE3-1B7A-6120-0268-A77C1E376D17}"/>
              </a:ext>
            </a:extLst>
          </p:cNvPr>
          <p:cNvSpPr/>
          <p:nvPr/>
        </p:nvSpPr>
        <p:spPr bwMode="auto">
          <a:xfrm>
            <a:off x="6840220" y="4493731"/>
            <a:ext cx="217348" cy="217492"/>
          </a:xfrm>
          <a:prstGeom prst="arc">
            <a:avLst>
              <a:gd name="adj1" fmla="val 16200000"/>
              <a:gd name="adj2" fmla="val 15554481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8FF497AA-9115-319C-2739-090FDCA98C78}"/>
              </a:ext>
            </a:extLst>
          </p:cNvPr>
          <p:cNvSpPr/>
          <p:nvPr/>
        </p:nvSpPr>
        <p:spPr bwMode="auto">
          <a:xfrm>
            <a:off x="5867400" y="449373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24DA44AC-F59E-DE20-80EA-06F2997EC3A5}"/>
              </a:ext>
            </a:extLst>
          </p:cNvPr>
          <p:cNvSpPr/>
          <p:nvPr/>
        </p:nvSpPr>
        <p:spPr bwMode="auto">
          <a:xfrm>
            <a:off x="6840220" y="449373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41EB08B6-E6C6-423E-A952-F018F149BDA1}"/>
              </a:ext>
            </a:extLst>
          </p:cNvPr>
          <p:cNvSpPr/>
          <p:nvPr/>
        </p:nvSpPr>
        <p:spPr bwMode="auto">
          <a:xfrm>
            <a:off x="6846570" y="364937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6B1485D3-19D3-71B2-DBE7-92AABD5253D3}"/>
              </a:ext>
            </a:extLst>
          </p:cNvPr>
          <p:cNvSpPr/>
          <p:nvPr/>
        </p:nvSpPr>
        <p:spPr bwMode="auto">
          <a:xfrm>
            <a:off x="5873750" y="321785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69BF5CAE-67B4-055A-85A2-F9D028406767}"/>
              </a:ext>
            </a:extLst>
          </p:cNvPr>
          <p:cNvSpPr/>
          <p:nvPr/>
        </p:nvSpPr>
        <p:spPr bwMode="auto">
          <a:xfrm>
            <a:off x="6840220" y="321785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899150"/>
      </p:ext>
    </p:extLst>
  </p:cSld>
  <p:clrMapOvr>
    <a:masterClrMapping/>
  </p:clrMapOvr>
</p:sld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농악의 흥겨움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농악의 흥겨움 1">
        <a:dk1>
          <a:srgbClr val="292929"/>
        </a:dk1>
        <a:lt1>
          <a:srgbClr val="F8F8F8"/>
        </a:lt1>
        <a:dk2>
          <a:srgbClr val="7882AA"/>
        </a:dk2>
        <a:lt2>
          <a:srgbClr val="DDDDDD"/>
        </a:lt2>
        <a:accent1>
          <a:srgbClr val="8D92C3"/>
        </a:accent1>
        <a:accent2>
          <a:srgbClr val="D7ADD9"/>
        </a:accent2>
        <a:accent3>
          <a:srgbClr val="FBFBFB"/>
        </a:accent3>
        <a:accent4>
          <a:srgbClr val="212121"/>
        </a:accent4>
        <a:accent5>
          <a:srgbClr val="C5C7DE"/>
        </a:accent5>
        <a:accent6>
          <a:srgbClr val="C39CC4"/>
        </a:accent6>
        <a:hlink>
          <a:srgbClr val="A8BA7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2">
        <a:dk1>
          <a:srgbClr val="333300"/>
        </a:dk1>
        <a:lt1>
          <a:srgbClr val="F7F1D5"/>
        </a:lt1>
        <a:dk2>
          <a:srgbClr val="996600"/>
        </a:dk2>
        <a:lt2>
          <a:srgbClr val="E1D4B1"/>
        </a:lt2>
        <a:accent1>
          <a:srgbClr val="CC9900"/>
        </a:accent1>
        <a:accent2>
          <a:srgbClr val="E2A86E"/>
        </a:accent2>
        <a:accent3>
          <a:srgbClr val="FAF7E7"/>
        </a:accent3>
        <a:accent4>
          <a:srgbClr val="2A2A00"/>
        </a:accent4>
        <a:accent5>
          <a:srgbClr val="E2CAAA"/>
        </a:accent5>
        <a:accent6>
          <a:srgbClr val="CD9863"/>
        </a:accent6>
        <a:hlink>
          <a:srgbClr val="999933"/>
        </a:hlink>
        <a:folHlink>
          <a:srgbClr val="C0C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3">
        <a:dk1>
          <a:srgbClr val="4C4F7C"/>
        </a:dk1>
        <a:lt1>
          <a:srgbClr val="FFFFFF"/>
        </a:lt1>
        <a:dk2>
          <a:srgbClr val="232443"/>
        </a:dk2>
        <a:lt2>
          <a:srgbClr val="C1CEE5"/>
        </a:lt2>
        <a:accent1>
          <a:srgbClr val="896E94"/>
        </a:accent1>
        <a:accent2>
          <a:srgbClr val="55A3AD"/>
        </a:accent2>
        <a:accent3>
          <a:srgbClr val="ACACB0"/>
        </a:accent3>
        <a:accent4>
          <a:srgbClr val="DADADA"/>
        </a:accent4>
        <a:accent5>
          <a:srgbClr val="C4BAC8"/>
        </a:accent5>
        <a:accent6>
          <a:srgbClr val="4C939C"/>
        </a:accent6>
        <a:hlink>
          <a:srgbClr val="7791C5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4">
        <a:dk1>
          <a:srgbClr val="92493A"/>
        </a:dk1>
        <a:lt1>
          <a:srgbClr val="F8F8F8"/>
        </a:lt1>
        <a:dk2>
          <a:srgbClr val="6C2A2A"/>
        </a:dk2>
        <a:lt2>
          <a:srgbClr val="F9E1D3"/>
        </a:lt2>
        <a:accent1>
          <a:srgbClr val="CE7D34"/>
        </a:accent1>
        <a:accent2>
          <a:srgbClr val="E1AD4F"/>
        </a:accent2>
        <a:accent3>
          <a:srgbClr val="BAACAC"/>
        </a:accent3>
        <a:accent4>
          <a:srgbClr val="D4D4D4"/>
        </a:accent4>
        <a:accent5>
          <a:srgbClr val="E3BFAE"/>
        </a:accent5>
        <a:accent6>
          <a:srgbClr val="CC9C47"/>
        </a:accent6>
        <a:hlink>
          <a:srgbClr val="ED9F6F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5">
        <a:dk1>
          <a:srgbClr val="5B7238"/>
        </a:dk1>
        <a:lt1>
          <a:srgbClr val="F8F8F8"/>
        </a:lt1>
        <a:dk2>
          <a:srgbClr val="504B30"/>
        </a:dk2>
        <a:lt2>
          <a:srgbClr val="FBF2D1"/>
        </a:lt2>
        <a:accent1>
          <a:srgbClr val="7F8543"/>
        </a:accent1>
        <a:accent2>
          <a:srgbClr val="D2C75E"/>
        </a:accent2>
        <a:accent3>
          <a:srgbClr val="B3B1AD"/>
        </a:accent3>
        <a:accent4>
          <a:srgbClr val="D4D4D4"/>
        </a:accent4>
        <a:accent5>
          <a:srgbClr val="C0C2B0"/>
        </a:accent5>
        <a:accent6>
          <a:srgbClr val="BEB454"/>
        </a:accent6>
        <a:hlink>
          <a:srgbClr val="C1A26B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6">
        <a:dk1>
          <a:srgbClr val="000000"/>
        </a:dk1>
        <a:lt1>
          <a:srgbClr val="FFFFFF"/>
        </a:lt1>
        <a:dk2>
          <a:srgbClr val="5F5F5F"/>
        </a:dk2>
        <a:lt2>
          <a:srgbClr val="DDDDDD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29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함초롬돋움</vt:lpstr>
      <vt:lpstr>Arial</vt:lpstr>
      <vt:lpstr>Wingdings 2</vt:lpstr>
      <vt:lpstr>농악의 흥겨움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Random Telegraph Noise (RTN) in 10 nm-scale Bulk FinFETs on the Stability of SRAM Cells</dc:title>
  <dc:creator>최환히찬</dc:creator>
  <cp:lastModifiedBy>MYUNG JIN</cp:lastModifiedBy>
  <cp:revision>73</cp:revision>
  <cp:lastPrinted>2025-10-01T07:41:39Z</cp:lastPrinted>
  <dcterms:created xsi:type="dcterms:W3CDTF">2014-04-25T06:32:56Z</dcterms:created>
  <dcterms:modified xsi:type="dcterms:W3CDTF">2025-10-29T05:26:26Z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C:\Users\ADMINI~1\DOCUME~1\카카오~1\180308~2.PPT</vt:lpwstr>
  </property>
</Properties>
</file>