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 varScale="1">
        <p:scale>
          <a:sx n="146" d="100"/>
          <a:sy n="146" d="100"/>
        </p:scale>
        <p:origin x="2136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1A9A984-6A7C-9603-AFC9-F20EE2D0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572"/>
            <a:ext cx="9906000" cy="5028715"/>
          </a:xfrm>
          <a:prstGeom prst="rect">
            <a:avLst/>
          </a:prstGeom>
        </p:spPr>
      </p:pic>
      <p:sp>
        <p:nvSpPr>
          <p:cNvPr id="5" name="원호 4">
            <a:extLst>
              <a:ext uri="{FF2B5EF4-FFF2-40B4-BE49-F238E27FC236}">
                <a16:creationId xmlns:a16="http://schemas.microsoft.com/office/drawing/2014/main" id="{EA283027-4AC4-F033-B3DF-50C5C857E79E}"/>
              </a:ext>
            </a:extLst>
          </p:cNvPr>
          <p:cNvSpPr/>
          <p:nvPr/>
        </p:nvSpPr>
        <p:spPr bwMode="auto">
          <a:xfrm>
            <a:off x="5873750" y="1567291"/>
            <a:ext cx="217348" cy="217492"/>
          </a:xfrm>
          <a:prstGeom prst="arc">
            <a:avLst>
              <a:gd name="adj1" fmla="val 16200000"/>
              <a:gd name="adj2" fmla="val 4190692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0306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0306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721351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721351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374612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806126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721351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374612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806126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209953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209953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209953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스위치 매트릭스 최종계약금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93,575,000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원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입찰 </a:t>
            </a:r>
            <a:r>
              <a:rPr lang="ko-KR" altLang="en-US" sz="105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시작금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95,000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천원 대비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1,425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 감소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 11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월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14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</a:t>
            </a:r>
            <a:r>
              <a:rPr lang="en-US" altLang="ko-KR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05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입고 예정</a:t>
            </a:r>
            <a:endParaRPr lang="en-US" altLang="ko-KR" sz="105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650485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650485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650485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806126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374612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374612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4082</TotalTime>
  <Words>29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76</cp:revision>
  <cp:lastPrinted>2025-10-30T01:00:58Z</cp:lastPrinted>
  <dcterms:created xsi:type="dcterms:W3CDTF">2014-04-25T06:32:56Z</dcterms:created>
  <dcterms:modified xsi:type="dcterms:W3CDTF">2025-10-30T11:26:54Z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