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08" d="100"/>
          <a:sy n="108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68E8-F336-5743-B5D5-EA445212D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29D85-85A9-7241-A613-B00841031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F4A7-D9DE-324E-B6CF-3B3E3ACE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95B-1E62-8B49-A3F7-ADE335EC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D0CD-7F0C-444B-95B3-86D69810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8C58F-A1F2-9349-A843-4C076528E3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081F-0E23-A24F-AE87-0A8EEE7F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5501B-90FD-B240-B9E6-7051A3524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726C-35AA-E04A-B556-49BEB34D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E945-F583-BE4E-80FF-E8CE3B09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6264-36D8-C94B-9001-C0936287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6531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2270C-E0A4-B94C-9135-C5CD5FA4F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6203A-B70F-394B-A2D9-14CB67CD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C9E2-EDAA-2940-BC39-2152AE41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5DCD-9BCB-9A49-9534-335145FC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155E-B91C-F147-96C5-ADE965A4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3808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94B8-8889-774B-993A-F6C307D2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4F8D-3771-5C44-99E6-C0E911E9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8CAA-D9E4-7844-A81B-50CCB387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8C996-8ED7-4F4F-9EBC-539920C5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22B4-C3AC-A340-891F-CB93A61A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3582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00A8-FB03-AD4D-B6A3-CC5C5BC8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E293-3424-8749-B16B-CF0591C1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4710-0BDB-8B42-B88B-72941C2C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8033-B5B5-CB4E-B8B9-09AFFA88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B035-5C13-A447-9D83-8C41921B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7918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6CF9-1870-044E-8374-C63B97AC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1A29-682C-F840-A61E-D08E1AF2A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49ADC-5159-D94A-B36E-499E2BCA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93E0F-4A43-8949-81E5-48E923B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D670E-F5F4-614B-AECE-8E7355CC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7B476-8B75-7144-9A61-2296067D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1823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EF88-330C-034C-ACFF-41F5D87B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4B316-6A5E-9E4E-B84B-A19F8ACC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1CA7D-A661-2C48-9691-452105587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EFD27-82A0-6046-9CF5-72A039BA5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E5CDF-F85E-884B-ADE1-046AC78DD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CA2A5-54D2-7E45-B9DE-10654890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C2FEE-CAF2-F046-897A-2C50F9DE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2636A-D8DE-CC47-854B-C2AB1023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7971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D184-F3B6-3D48-BE0C-6C316E8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1FFA1-47EF-8C45-9542-0CAA3DFF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1B362-F33E-AE42-A25C-683F70D4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31B07-C2CC-3C48-B9FD-450DD8D2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600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56F01-6218-BD41-A142-F7E3D7A5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3AEB9-3D99-A941-8B6C-F10DDF8B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EE6E-F157-7248-970E-9D1F0FAB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7941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DB9E-D8D4-E942-9A84-EB26AF83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8A72-6347-AD46-80AB-4FB6670C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388E-F831-6D48-BE90-27D73AB15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0662C-39C8-2145-89AD-60E67EB7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1B453-1E5E-6D48-BD75-5F94A6DA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779E3-198D-474C-9729-9C9F425E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771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8718-F71A-1545-B56B-48E6613A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ADFD8-2088-2540-AC4B-4E8C4CDEE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ED8EF-966F-AA43-95CC-E6D3B083D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C90AB-E3B8-B74D-BC08-0B038FF8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34CC-4A23-3044-84A2-5024AB67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5761F-0573-624A-88AE-F1C98EB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0685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B838C-E557-0D44-A0BE-1F13E7C5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84CB-593D-164E-A711-654C1A7F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C3AE-3571-AF44-85EB-6DCD44474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73A4-1955-CC42-ACE5-48B038A4733B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7652-BF7F-4C42-A8C4-0AEABF4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7C92-1FA4-B84A-BE47-F2296AFBF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281D-D81C-8348-93AC-C0BBA50ADBB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4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youtube.com/channel/UC3Kc-8AJVMloXo2YQbmAO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3BC3-84DD-6F46-8A4D-12CC93A2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229"/>
            <a:ext cx="9144000" cy="2387600"/>
          </a:xfrm>
        </p:spPr>
        <p:txBody>
          <a:bodyPr/>
          <a:lstStyle/>
          <a:p>
            <a:r>
              <a:rPr lang="en-UA" b="1" dirty="0">
                <a:solidFill>
                  <a:schemeClr val="bg1"/>
                </a:solidFill>
                <a:latin typeface="+mn-lt"/>
              </a:rPr>
              <a:t>NAME OF </a:t>
            </a:r>
            <a:br>
              <a:rPr lang="en-UA" b="1" dirty="0">
                <a:solidFill>
                  <a:schemeClr val="bg1"/>
                </a:solidFill>
                <a:latin typeface="+mn-lt"/>
              </a:rPr>
            </a:br>
            <a:r>
              <a:rPr lang="en-UA" b="1" dirty="0">
                <a:solidFill>
                  <a:schemeClr val="bg1"/>
                </a:solidFill>
                <a:latin typeface="+mn-lt"/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99F65-8504-3E41-803A-25210FD90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3904"/>
            <a:ext cx="9144000" cy="1655762"/>
          </a:xfrm>
        </p:spPr>
        <p:txBody>
          <a:bodyPr/>
          <a:lstStyle/>
          <a:p>
            <a:r>
              <a:rPr lang="en-UA" dirty="0">
                <a:solidFill>
                  <a:srgbClr val="F77DBF"/>
                </a:solidFill>
              </a:rPr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9565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37A-AAA0-464F-B7ED-D7033601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 fontScale="90000"/>
          </a:bodyPr>
          <a:lstStyle/>
          <a:p>
            <a:r>
              <a:rPr lang="en-UA" dirty="0">
                <a:solidFill>
                  <a:schemeClr val="bg1"/>
                </a:solidFill>
              </a:rPr>
              <a:t>Slide title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50F1D234-F6CA-F542-A237-4AC7B5D5E10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943704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9BFA3054-F660-F141-BD12-B7BF71A74F4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69555E6-0896-6048-B1D1-5118A161E5A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E26B42E2-3575-0043-8430-A5A748DF645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E0F0DD4E-5434-314A-83D9-C4667926D9B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49E5CABA-434B-344A-9F2D-BA7DB29749D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429104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9F89D1A-7616-7540-B695-6225DE073C4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BAD5C4F-C6E9-0844-AEAB-BFBFCC81E95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39DA910C-2B30-834B-85BC-8341D08E675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63CABC7F-E1B9-8641-A96B-F73E5A323CD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F59C2E95-A75D-3643-968A-FA2583417A1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267304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35003B83-5967-F345-A2C0-D7BC83D68C1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3C32265-48D6-6543-9AC6-D6E220A8CE2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F5C6CD4-D52D-494A-86DA-34D1AAD1B9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2EE72BDD-5486-CF4D-B10F-010338EAAEB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57A5A29D-B068-064C-8547-1FA55DEE60A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105504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7893E17D-488E-D146-AB92-E10F92C9F52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D2E2D82E-3655-2246-B200-BCC1CED27D0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92FF481E-5B12-D747-8506-C2C3AEB6D0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BE4A4F3C-4901-0C4E-B9AE-C28BCC6EFC0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26368EA4-F1A2-3B4A-8E0A-C567D3A02C17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804129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71B6CEFC-D6F9-5C43-9AA0-8BAE8BB1476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F1E69DF-2DC7-E649-AD85-5027A1ACBC3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F34492E4-959A-9446-8B8D-9D8691574D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01A1740E-074E-DA42-A260-414C6DDEFA2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86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видео-уроки,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68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200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NAME OF 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Microsoft Office User</dc:creator>
  <cp:lastModifiedBy>Microsoft Office User</cp:lastModifiedBy>
  <cp:revision>1</cp:revision>
  <dcterms:created xsi:type="dcterms:W3CDTF">2022-01-31T13:40:53Z</dcterms:created>
  <dcterms:modified xsi:type="dcterms:W3CDTF">2022-01-31T14:19:22Z</dcterms:modified>
</cp:coreProperties>
</file>